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BFD0-9D29-4635-BB58-9F63A526D58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7BED-398C-43DA-8271-062F1FB251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BFD0-9D29-4635-BB58-9F63A526D58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7BED-398C-43DA-8271-062F1FB251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BFD0-9D29-4635-BB58-9F63A526D58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7BED-398C-43DA-8271-062F1FB251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BFD0-9D29-4635-BB58-9F63A526D58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7BED-398C-43DA-8271-062F1FB251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BFD0-9D29-4635-BB58-9F63A526D58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7BED-398C-43DA-8271-062F1FB251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BFD0-9D29-4635-BB58-9F63A526D58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7BED-398C-43DA-8271-062F1FB251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BFD0-9D29-4635-BB58-9F63A526D58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7BED-398C-43DA-8271-062F1FB251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BFD0-9D29-4635-BB58-9F63A526D58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7BED-398C-43DA-8271-062F1FB251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BFD0-9D29-4635-BB58-9F63A526D58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7BED-398C-43DA-8271-062F1FB251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BFD0-9D29-4635-BB58-9F63A526D58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7BED-398C-43DA-8271-062F1FB251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0BFD0-9D29-4635-BB58-9F63A526D58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37BED-398C-43DA-8271-062F1FB251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0BFD0-9D29-4635-BB58-9F63A526D58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37BED-398C-43DA-8271-062F1FB251F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8;&#1088;&#1080;&#1096;&#1082;&#1072;\Downloads\Zvuki_ptic_-_golosa_ptic_lastochka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43174" y="2500306"/>
            <a:ext cx="367735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Зимующие 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птицы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zvuki-obyknovennoj-soroki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3528" y="6093296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vuki_ptic_-_golosa_ptic_lastoch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5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87339_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0896" y="1214422"/>
            <a:ext cx="6002284" cy="4286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96grach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857232"/>
            <a:ext cx="6385517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57504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57166"/>
            <a:ext cx="8001056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a69f6_f255beee_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857232"/>
            <a:ext cx="7715304" cy="5215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1643050"/>
            <a:ext cx="54292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 «Вороны»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Вот под ёлкой зелёной скачут весело вороны.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Кар-кар-кар 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(громко)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Кар-кар-кар 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(громко)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Только к ночи умолкают и все вместе засыпают.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Кар-кар-кар 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(тихо)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196grach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884" y="2214554"/>
            <a:ext cx="2849880" cy="2008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2838</TotalTime>
  <Words>3</Words>
  <Application>Microsoft Office PowerPoint</Application>
  <PresentationFormat>Экран (4:3)</PresentationFormat>
  <Paragraphs>4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inkod</cp:lastModifiedBy>
  <cp:revision>9</cp:revision>
  <dcterms:created xsi:type="dcterms:W3CDTF">2017-12-05T14:38:53Z</dcterms:created>
  <dcterms:modified xsi:type="dcterms:W3CDTF">2023-01-23T19:10:55Z</dcterms:modified>
</cp:coreProperties>
</file>