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8" r:id="rId10"/>
    <p:sldId id="269" r:id="rId11"/>
    <p:sldId id="270" r:id="rId12"/>
    <p:sldId id="264" r:id="rId13"/>
    <p:sldId id="265" r:id="rId14"/>
    <p:sldId id="266" r:id="rId15"/>
    <p:sldId id="267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70276-9918-4B69-A3BF-FA5EEA98A8E4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26EB5-688F-4198-A9E3-C5F6FC2263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52765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70276-9918-4B69-A3BF-FA5EEA98A8E4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26EB5-688F-4198-A9E3-C5F6FC2263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36877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70276-9918-4B69-A3BF-FA5EEA98A8E4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26EB5-688F-4198-A9E3-C5F6FC2263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07176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70276-9918-4B69-A3BF-FA5EEA98A8E4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26EB5-688F-4198-A9E3-C5F6FC2263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35053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70276-9918-4B69-A3BF-FA5EEA98A8E4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26EB5-688F-4198-A9E3-C5F6FC2263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70416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70276-9918-4B69-A3BF-FA5EEA98A8E4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26EB5-688F-4198-A9E3-C5F6FC2263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80233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70276-9918-4B69-A3BF-FA5EEA98A8E4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26EB5-688F-4198-A9E3-C5F6FC2263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1105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70276-9918-4B69-A3BF-FA5EEA98A8E4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26EB5-688F-4198-A9E3-C5F6FC2263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86787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70276-9918-4B69-A3BF-FA5EEA98A8E4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26EB5-688F-4198-A9E3-C5F6FC2263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31679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70276-9918-4B69-A3BF-FA5EEA98A8E4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26EB5-688F-4198-A9E3-C5F6FC2263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17316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70276-9918-4B69-A3BF-FA5EEA98A8E4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26EB5-688F-4198-A9E3-C5F6FC2263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45806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B70276-9918-4B69-A3BF-FA5EEA98A8E4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426EB5-688F-4198-A9E3-C5F6FC2263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75288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User\Pictures\Все для презентации\11036536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267744" y="2584787"/>
            <a:ext cx="508664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dirty="0" smtClean="0">
                <a:solidFill>
                  <a:schemeClr val="bg1"/>
                </a:solidFill>
                <a:latin typeface="Monotype Corsiva" panose="03010101010201010101" pitchFamily="66" charset="0"/>
              </a:rPr>
              <a:t>«Зимушка-зима»</a:t>
            </a:r>
            <a:endParaRPr lang="ru-RU" sz="6000" b="1" dirty="0">
              <a:solidFill>
                <a:schemeClr val="bg1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93772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Pictures\Все для презентации\zimnie-novogodnie-fony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627123" y="836712"/>
            <a:ext cx="588975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Деревья без листьев. Птиц стало меньше.</a:t>
            </a: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4240174"/>
            <a:ext cx="3454221" cy="239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4186452"/>
            <a:ext cx="3264363" cy="244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48794" y="1700808"/>
            <a:ext cx="3247609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1681757"/>
            <a:ext cx="3486866" cy="2179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569280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Pictures\Все для презентации\zimnie-novogodnie-fony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567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772815"/>
            <a:ext cx="5125881" cy="35469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724128" y="2060848"/>
            <a:ext cx="2987823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rgbClr val="002060"/>
                </a:solidFill>
                <a:latin typeface="Monotype Corsiva" panose="03010101010201010101" pitchFamily="66" charset="0"/>
              </a:rPr>
              <a:t>Побелело за окошком,</a:t>
            </a:r>
          </a:p>
          <a:p>
            <a:pPr algn="ctr"/>
            <a:r>
              <a:rPr lang="ru-RU" sz="2000" dirty="0">
                <a:solidFill>
                  <a:srgbClr val="002060"/>
                </a:solidFill>
                <a:latin typeface="Monotype Corsiva" panose="03010101010201010101" pitchFamily="66" charset="0"/>
              </a:rPr>
              <a:t>Всё в снегу, какая ширь.</a:t>
            </a:r>
          </a:p>
          <a:p>
            <a:pPr algn="ctr"/>
            <a:r>
              <a:rPr lang="ru-RU" sz="2000" dirty="0">
                <a:solidFill>
                  <a:srgbClr val="002060"/>
                </a:solidFill>
                <a:latin typeface="Monotype Corsiva" panose="03010101010201010101" pitchFamily="66" charset="0"/>
              </a:rPr>
              <a:t>Как румяная матрёшка –</a:t>
            </a:r>
          </a:p>
          <a:p>
            <a:pPr algn="ctr"/>
            <a:r>
              <a:rPr lang="ru-RU" sz="2000" dirty="0">
                <a:solidFill>
                  <a:srgbClr val="002060"/>
                </a:solidFill>
                <a:latin typeface="Monotype Corsiva" panose="03010101010201010101" pitchFamily="66" charset="0"/>
              </a:rPr>
              <a:t>На крыльце живой снегирь.</a:t>
            </a:r>
          </a:p>
          <a:p>
            <a:pPr algn="ctr"/>
            <a:r>
              <a:rPr lang="ru-RU" sz="2000" dirty="0">
                <a:solidFill>
                  <a:srgbClr val="002060"/>
                </a:solidFill>
                <a:latin typeface="Monotype Corsiva" panose="03010101010201010101" pitchFamily="66" charset="0"/>
              </a:rPr>
              <a:t>Снегирей в окно увидишь:</a:t>
            </a:r>
          </a:p>
          <a:p>
            <a:pPr algn="ctr"/>
            <a:r>
              <a:rPr lang="ru-RU" sz="2000" dirty="0">
                <a:solidFill>
                  <a:srgbClr val="002060"/>
                </a:solidFill>
                <a:latin typeface="Monotype Corsiva" panose="03010101010201010101" pitchFamily="66" charset="0"/>
              </a:rPr>
              <a:t>Здравствуй, милый зимний гость!</a:t>
            </a:r>
          </a:p>
          <a:p>
            <a:pPr algn="ctr"/>
            <a:r>
              <a:rPr lang="ru-RU" sz="2000" dirty="0">
                <a:solidFill>
                  <a:srgbClr val="002060"/>
                </a:solidFill>
                <a:latin typeface="Monotype Corsiva" panose="03010101010201010101" pitchFamily="66" charset="0"/>
              </a:rPr>
              <a:t>На крыльцо скорее выйдешь.</a:t>
            </a:r>
          </a:p>
          <a:p>
            <a:pPr algn="ctr"/>
            <a:r>
              <a:rPr lang="ru-RU" sz="2000" dirty="0">
                <a:solidFill>
                  <a:srgbClr val="002060"/>
                </a:solidFill>
                <a:latin typeface="Monotype Corsiva" panose="03010101010201010101" pitchFamily="66" charset="0"/>
              </a:rPr>
              <a:t>Дай им спелых зёрен горсть.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679494" y="836712"/>
            <a:ext cx="37850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>
                <a:solidFill>
                  <a:srgbClr val="002060"/>
                </a:solidFill>
              </a:rPr>
              <a:t> </a:t>
            </a:r>
            <a:r>
              <a:rPr lang="ru-RU" sz="28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«Покормите птиц зимой»</a:t>
            </a:r>
          </a:p>
        </p:txBody>
      </p:sp>
    </p:spTree>
    <p:extLst>
      <p:ext uri="{BB962C8B-B14F-4D97-AF65-F5344CB8AC3E}">
        <p14:creationId xmlns:p14="http://schemas.microsoft.com/office/powerpoint/2010/main" val="35838092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Pictures\Все для презентации\zimnie-novogodnie-fony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103962" y="980728"/>
            <a:ext cx="73448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Длинноухий зайка </a:t>
            </a:r>
            <a:r>
              <a:rPr lang="ru-RU" sz="28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серый  - обернулся </a:t>
            </a:r>
            <a:r>
              <a:rPr lang="ru-RU" sz="28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зайкой белым.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309" y="1917516"/>
            <a:ext cx="4066935" cy="3022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53241" y="3248950"/>
            <a:ext cx="4029374" cy="3022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543396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Pictures\Все для презентации\zimnie-novogodnie-fony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055125" y="908720"/>
            <a:ext cx="503375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Белка серой стала, шубку поменяла</a:t>
            </a:r>
            <a:r>
              <a:rPr lang="ru-RU" dirty="0">
                <a:solidFill>
                  <a:srgbClr val="002060"/>
                </a:solidFill>
              </a:rPr>
              <a:t>.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7562" y="1461106"/>
            <a:ext cx="3595125" cy="26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1148" y="1461106"/>
            <a:ext cx="3595125" cy="26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32742" y="4293096"/>
            <a:ext cx="3478516" cy="23138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015902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Pictures\Все для презентации\zimnie-novogodnie-fony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971600" y="764704"/>
            <a:ext cx="741682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Перестал </a:t>
            </a:r>
            <a:r>
              <a:rPr lang="ru-RU" sz="28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 реветь медведь: В </a:t>
            </a:r>
            <a:r>
              <a:rPr lang="ru-RU" sz="28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спячку впал в бору медведь.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364087" y="2492896"/>
            <a:ext cx="31683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Monotype Corsiva" panose="03010101010201010101" pitchFamily="66" charset="0"/>
              </a:rPr>
              <a:t>-</a:t>
            </a:r>
            <a:r>
              <a:rPr lang="ru-RU" sz="24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Мишка, мишка, что с тобой?</a:t>
            </a:r>
          </a:p>
          <a:p>
            <a:r>
              <a:rPr lang="ru-RU" sz="24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Почему ты спишь зимой?</a:t>
            </a:r>
          </a:p>
          <a:p>
            <a:r>
              <a:rPr lang="ru-RU" sz="24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-Потому что снег и лед –</a:t>
            </a:r>
          </a:p>
          <a:p>
            <a:r>
              <a:rPr lang="ru-RU" sz="24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Не малина и не мед</a:t>
            </a:r>
            <a:r>
              <a:rPr lang="ru-RU" sz="24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!</a:t>
            </a:r>
            <a:r>
              <a:rPr lang="ru-RU" sz="24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/>
            </a:r>
            <a:br>
              <a:rPr lang="ru-RU" sz="2400" b="1" dirty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sz="2400" b="1" i="1" dirty="0">
                <a:solidFill>
                  <a:srgbClr val="002060"/>
                </a:solidFill>
                <a:latin typeface="Monotype Corsiva" panose="03010101010201010101" pitchFamily="66" charset="0"/>
              </a:rPr>
              <a:t> В. Орлов</a:t>
            </a:r>
            <a:endParaRPr lang="ru-RU" sz="2400" b="1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940" y="2132856"/>
            <a:ext cx="5033510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038163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Pictures\Все для презентации\zimnie-novogodnie-fony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3170" y="2348880"/>
            <a:ext cx="4267200" cy="319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0631" y="2348879"/>
            <a:ext cx="4267200" cy="319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451338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Pictures\Все для презентации\zimnie-novogodnie-fony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483768" y="620688"/>
            <a:ext cx="452078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Люди надевают тёплую одежду.</a:t>
            </a:r>
            <a:endParaRPr lang="ru-RU" sz="2800" b="1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37645" y="3847937"/>
            <a:ext cx="3889453" cy="244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522232" y="1412776"/>
            <a:ext cx="252028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Наденем шубы, свитера</a:t>
            </a:r>
            <a:r>
              <a:rPr lang="ru-RU" sz="24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sz="24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И теплые сапожки –</a:t>
            </a:r>
            <a:r>
              <a:rPr lang="ru-RU" sz="24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sz="24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Мороз не страшен нам, ура!</a:t>
            </a:r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934" y="1412776"/>
            <a:ext cx="4501662" cy="4896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416851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Pictures\Все для презентации\zimnie-novogodnie-fony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5446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004048" y="1644837"/>
            <a:ext cx="345638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Вот веселье, кутерьма,</a:t>
            </a:r>
            <a:r>
              <a:rPr lang="ru-RU" sz="28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/>
            </a:r>
            <a:br>
              <a:rPr lang="ru-RU" sz="28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sz="28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Подзадорила зима,</a:t>
            </a:r>
            <a:r>
              <a:rPr lang="ru-RU" sz="28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/>
            </a:r>
            <a:br>
              <a:rPr lang="ru-RU" sz="28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sz="28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И салазки, и коньки,</a:t>
            </a:r>
            <a:r>
              <a:rPr lang="ru-RU" sz="28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/>
            </a:r>
            <a:br>
              <a:rPr lang="ru-RU" sz="28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sz="28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И весёлые снежки.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116632"/>
            <a:ext cx="784887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Много игр у Зимы.</a:t>
            </a:r>
            <a:r>
              <a:rPr lang="ru-RU" sz="28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/>
            </a:r>
            <a:br>
              <a:rPr lang="ru-RU" sz="28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sz="28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Саньке – санки, Лизе – лыжи,</a:t>
            </a:r>
            <a:r>
              <a:rPr lang="ru-RU" sz="28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/>
            </a:r>
            <a:br>
              <a:rPr lang="ru-RU" sz="28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</a:br>
            <a:r>
              <a:rPr lang="ru-RU" sz="28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Кольке - клюшки и коньки.</a:t>
            </a: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1601708"/>
            <a:ext cx="3417190" cy="2417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3986595"/>
            <a:ext cx="3404245" cy="26416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4149080"/>
            <a:ext cx="2915771" cy="24791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2732140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Pictures\Все для презентации\zimnie-novogodnie-fony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403648" y="764704"/>
            <a:ext cx="604867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solidFill>
                  <a:srgbClr val="002060"/>
                </a:solidFill>
                <a:latin typeface="Monotype Corsiva" panose="03010101010201010101" pitchFamily="66" charset="0"/>
              </a:rPr>
              <a:t>А ещё у нас зимой лучший праздник – Новый год!</a:t>
            </a:r>
            <a:endParaRPr lang="ru-RU" sz="2800" b="1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18434" name="Picture 2" descr="C:\Users\User\Pictures\Все для презентации\1348224681_14_10ec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9246" y="2564904"/>
            <a:ext cx="4267198" cy="3200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17252" y="2564904"/>
            <a:ext cx="4267200" cy="32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474387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Pictures\Все для презентации\zimnie-novogodnie-fony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411760" y="2492896"/>
            <a:ext cx="3934090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dirty="0">
                <a:solidFill>
                  <a:srgbClr val="002060"/>
                </a:solidFill>
                <a:latin typeface="Monotype Corsiva" panose="03010101010201010101" pitchFamily="66" charset="0"/>
              </a:rPr>
              <a:t>Спасибо за внимание</a:t>
            </a:r>
            <a:r>
              <a:rPr lang="ru-RU" sz="3600" b="1" i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!</a:t>
            </a:r>
          </a:p>
          <a:p>
            <a:endParaRPr lang="ru-RU" sz="3600" b="1" i="1" dirty="0">
              <a:solidFill>
                <a:srgbClr val="002060"/>
              </a:solidFill>
              <a:latin typeface="Monotype Corsiva" panose="03010101010201010101" pitchFamily="66" charset="0"/>
            </a:endParaRPr>
          </a:p>
          <a:p>
            <a:pPr algn="ctr"/>
            <a:r>
              <a:rPr lang="ru-RU" sz="3600" b="1" i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  2016год</a:t>
            </a:r>
            <a:endParaRPr lang="ru-RU" sz="3600" b="1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63730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User\Pictures\Все для презентации\zimnie-novogodnie-fony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51353" y="1700808"/>
            <a:ext cx="691276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Интеграция образовательных областей:</a:t>
            </a:r>
          </a:p>
          <a:p>
            <a:r>
              <a:rPr lang="ru-RU" sz="2800" b="1" u="sng" dirty="0">
                <a:solidFill>
                  <a:srgbClr val="002060"/>
                </a:solidFill>
                <a:latin typeface="Monotype Corsiva" panose="03010101010201010101" pitchFamily="66" charset="0"/>
              </a:rPr>
              <a:t>1. Познание</a:t>
            </a:r>
            <a:r>
              <a:rPr lang="ru-RU" sz="2800" dirty="0">
                <a:solidFill>
                  <a:srgbClr val="002060"/>
                </a:solidFill>
                <a:latin typeface="Monotype Corsiva" panose="03010101010201010101" pitchFamily="66" charset="0"/>
              </a:rPr>
              <a:t>: закрепить представления о характерных признаках зимы, о состоянии живой и неживой природы, расширить кругозор детей, стимулировать познавательный интерес.</a:t>
            </a:r>
          </a:p>
          <a:p>
            <a:r>
              <a:rPr lang="ru-RU" sz="2800" b="1" u="sng" dirty="0">
                <a:solidFill>
                  <a:srgbClr val="002060"/>
                </a:solidFill>
                <a:latin typeface="Monotype Corsiva" panose="03010101010201010101" pitchFamily="66" charset="0"/>
              </a:rPr>
              <a:t>2. Коммуникация: </a:t>
            </a:r>
            <a:r>
              <a:rPr lang="ru-RU" sz="2800" dirty="0">
                <a:solidFill>
                  <a:srgbClr val="002060"/>
                </a:solidFill>
                <a:latin typeface="Monotype Corsiva" panose="03010101010201010101" pitchFamily="66" charset="0"/>
              </a:rPr>
              <a:t>развивать навыки общения, диалогическую речь</a:t>
            </a:r>
            <a:r>
              <a:rPr lang="ru-RU" sz="28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.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3.</a:t>
            </a:r>
            <a:r>
              <a:rPr lang="ru-RU" sz="2800" dirty="0"/>
              <a:t> </a:t>
            </a: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  <a:t>Н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  <a:t>аучить </a:t>
            </a: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  <a:t>видеть вокруг себя прекрасное, замечать, наблюдать, узнавать; </a:t>
            </a:r>
            <a:br>
              <a:rPr lang="ru-RU" sz="2800" dirty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</a:b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Monotype Corsiva" panose="03010101010201010101" pitchFamily="66" charset="0"/>
              </a:rPr>
              <a:t>воспитывать любовь к природе</a:t>
            </a:r>
          </a:p>
        </p:txBody>
      </p:sp>
    </p:spTree>
    <p:extLst>
      <p:ext uri="{BB962C8B-B14F-4D97-AF65-F5344CB8AC3E}">
        <p14:creationId xmlns:p14="http://schemas.microsoft.com/office/powerpoint/2010/main" val="39215912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Pictures\Все для презентации\zimnie-novogodnie-fony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User\Pictures\Все для презентации\062274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31" y="-5032"/>
            <a:ext cx="4786965" cy="6863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076056" y="1164326"/>
            <a:ext cx="301797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угадай-ка,</a:t>
            </a:r>
          </a:p>
          <a:p>
            <a:r>
              <a:rPr lang="ru-RU" sz="3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Седая хозяйка?</a:t>
            </a:r>
          </a:p>
          <a:p>
            <a:r>
              <a:rPr lang="ru-RU" sz="3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Тряхнёт перинки</a:t>
            </a:r>
          </a:p>
          <a:p>
            <a:r>
              <a:rPr lang="ru-RU" sz="3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 миром пушинки</a:t>
            </a:r>
            <a:r>
              <a:rPr lang="ru-RU" sz="3600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3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600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(Зима)</a:t>
            </a:r>
            <a:endParaRPr lang="ru-RU" sz="36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34853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Pictures\Все для презентации\zimnie-novogodnie-fony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331640" y="908720"/>
            <a:ext cx="64087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Зимушка зима, к </a:t>
            </a:r>
            <a:r>
              <a:rPr lang="ru-RU" sz="24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нам </a:t>
            </a:r>
            <a:r>
              <a:rPr lang="ru-RU" sz="24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в гости </a:t>
            </a:r>
            <a:r>
              <a:rPr lang="ru-RU" sz="24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пришла, с </a:t>
            </a:r>
            <a:r>
              <a:rPr lang="ru-RU" sz="24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собой </a:t>
            </a:r>
            <a:r>
              <a:rPr lang="ru-RU" sz="24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 </a:t>
            </a:r>
            <a:r>
              <a:rPr lang="ru-RU" sz="24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снега принесла.</a:t>
            </a:r>
          </a:p>
        </p:txBody>
      </p:sp>
      <p:pic>
        <p:nvPicPr>
          <p:cNvPr id="4098" name="Picture 2" descr="C:\Users\User\Pictures\Все для презентации\Zimushka_Zim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1739717"/>
            <a:ext cx="6264696" cy="4694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33096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Pictures\Все для презентации\zimnie-novogodnie-fony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98837"/>
            <a:ext cx="4320480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48735" y="3429000"/>
            <a:ext cx="3908301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841049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Pictures\Все для презентации\zimnie-novogodnie-fony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78601" y="30591"/>
            <a:ext cx="7632848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Снег,</a:t>
            </a:r>
            <a:r>
              <a:rPr lang="ru-RU" sz="28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 это много-много снежинок. Вот они  какие красивые!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22714" y="4288063"/>
            <a:ext cx="2759722" cy="2479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60323" y="4288062"/>
            <a:ext cx="2551637" cy="2479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79462" y="1470677"/>
            <a:ext cx="2664630" cy="2452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192" y="1497919"/>
            <a:ext cx="2343299" cy="24386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048817"/>
            <a:ext cx="2627417" cy="3129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778453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Pictures\Все для презентации\zimnie-novogodnie-fony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99592" y="908720"/>
            <a:ext cx="73448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Наступили </a:t>
            </a:r>
            <a:r>
              <a:rPr lang="ru-RU" sz="28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холода.  Обернулась </a:t>
            </a:r>
            <a:r>
              <a:rPr lang="ru-RU" sz="28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в лёд вода.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621874"/>
            <a:ext cx="3453170" cy="21602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4543" y="2181913"/>
            <a:ext cx="3571875" cy="32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4437112"/>
            <a:ext cx="3492924" cy="1968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844720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Pictures\Все для презентации\zimnie-novogodnie-fony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39552" y="224863"/>
            <a:ext cx="80648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Н</a:t>
            </a:r>
            <a:r>
              <a:rPr lang="ru-RU" sz="28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аши окна кистью белой  Дед </a:t>
            </a:r>
            <a:r>
              <a:rPr lang="ru-RU" sz="28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М</a:t>
            </a:r>
            <a:r>
              <a:rPr lang="ru-RU" sz="28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ороз разрисовал.</a:t>
            </a:r>
            <a:endParaRPr lang="ru-RU" sz="2800" b="1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142396"/>
            <a:ext cx="3200292" cy="25602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71722" y="1142397"/>
            <a:ext cx="4096371" cy="2560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4012850"/>
            <a:ext cx="3563441" cy="26725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4065132"/>
            <a:ext cx="3493732" cy="2620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249043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Pictures\Все для презентации\zimnie-novogodnie-fony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907704" y="764704"/>
            <a:ext cx="506901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Солнце </a:t>
            </a:r>
            <a:r>
              <a:rPr lang="ru-RU" sz="2800" b="1" dirty="0" smtClean="0">
                <a:solidFill>
                  <a:srgbClr val="002060"/>
                </a:solidFill>
                <a:latin typeface="Monotype Corsiva" panose="03010101010201010101" pitchFamily="66" charset="0"/>
              </a:rPr>
              <a:t> зимой, светит</a:t>
            </a:r>
            <a:r>
              <a:rPr lang="ru-RU" sz="2800" b="1" dirty="0">
                <a:solidFill>
                  <a:srgbClr val="002060"/>
                </a:solidFill>
                <a:latin typeface="Monotype Corsiva" panose="03010101010201010101" pitchFamily="66" charset="0"/>
              </a:rPr>
              <a:t>, но не греет. </a:t>
            </a:r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412776"/>
            <a:ext cx="3323281" cy="265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37848" y="4404690"/>
            <a:ext cx="3312367" cy="2249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1412776"/>
            <a:ext cx="3547120" cy="2660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9352626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</TotalTime>
  <Words>231</Words>
  <Application>Microsoft Office PowerPoint</Application>
  <PresentationFormat>Экран (4:3)</PresentationFormat>
  <Paragraphs>40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Arial</vt:lpstr>
      <vt:lpstr>Calibri</vt:lpstr>
      <vt:lpstr>Monotype Corsiva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Windows User</cp:lastModifiedBy>
  <cp:revision>19</cp:revision>
  <dcterms:created xsi:type="dcterms:W3CDTF">2016-12-25T07:26:07Z</dcterms:created>
  <dcterms:modified xsi:type="dcterms:W3CDTF">2023-01-23T12:23:01Z</dcterms:modified>
</cp:coreProperties>
</file>