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30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1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973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920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01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79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33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2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900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127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858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50376-3A7A-4675-9F3C-9B4ACDE466DE}" type="datetimeFigureOut">
              <a:rPr lang="ru-RU" smtClean="0"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77FC6-66ED-4569-A1E4-84FD10260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58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227881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302" y="1507514"/>
            <a:ext cx="114992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«ПОДВИЖНЫЕ ИГРЫ </a:t>
            </a:r>
          </a:p>
          <a:p>
            <a:pPr algn="ctr"/>
            <a:r>
              <a:rPr lang="ru-RU" sz="4000" dirty="0" smtClean="0"/>
              <a:t>С ДЕТЬМИ 6 – 7 ЛЕТ»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8077200" y="4544291"/>
            <a:ext cx="33389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Авторы: Сушкович Светлана Николаевна,</a:t>
            </a:r>
          </a:p>
          <a:p>
            <a:r>
              <a:rPr lang="ru-RU" sz="2000" dirty="0" smtClean="0"/>
              <a:t>Бунина Дарья Викторовна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084618" y="6206836"/>
            <a:ext cx="2064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Ноябрь, 2022 г.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0800000" flipH="1" flipV="1">
            <a:off x="558804" y="378399"/>
            <a:ext cx="108573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Муниципальное дошкольное образовательное учреждение №62 «Родничок» 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10" y="3324858"/>
            <a:ext cx="4142197" cy="345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1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227881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2"/>
          <a:stretch/>
        </p:blipFill>
        <p:spPr>
          <a:xfrm>
            <a:off x="153103" y="3710524"/>
            <a:ext cx="3892422" cy="31034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8629" y="740418"/>
            <a:ext cx="77840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«Вершки и корешки» </a:t>
            </a:r>
          </a:p>
          <a:p>
            <a:r>
              <a:rPr lang="ru-RU" sz="2000" u="sng" dirty="0" smtClean="0"/>
              <a:t>Атрибуты:</a:t>
            </a:r>
            <a:r>
              <a:rPr lang="ru-RU" sz="2000" dirty="0" smtClean="0"/>
              <a:t> муляжи овощей, мяч.</a:t>
            </a:r>
          </a:p>
          <a:p>
            <a:r>
              <a:rPr lang="ru-RU" sz="2000" u="sng" dirty="0" smtClean="0"/>
              <a:t>Цель:</a:t>
            </a:r>
            <a:r>
              <a:rPr lang="ru-RU" sz="2000" dirty="0" smtClean="0"/>
              <a:t> закреплять знания о способе произрастания овощей; развивать внимание, зрительное и слуховое восприятие, память; упражнять в умении ловить мяч.</a:t>
            </a:r>
          </a:p>
          <a:p>
            <a:endParaRPr lang="ru-RU" sz="2000" dirty="0" smtClean="0"/>
          </a:p>
          <a:p>
            <a:r>
              <a:rPr lang="ru-RU" sz="2000" u="sng" dirty="0" smtClean="0"/>
              <a:t>Ход: 1 вариант</a:t>
            </a:r>
            <a:r>
              <a:rPr lang="ru-RU" sz="2000" dirty="0" smtClean="0"/>
              <a:t>. Взрослый показывает овощ (муляжи или натуральные), дети называют его и показывают движениями, где он растет, если на земле — тянут руки вверх, если под землёй — приседают. В качестве взрослого может выступать и ребёнок, который сам показывает овощи.</a:t>
            </a:r>
          </a:p>
          <a:p>
            <a:endParaRPr lang="ru-RU" sz="2000" dirty="0" smtClean="0"/>
          </a:p>
          <a:p>
            <a:r>
              <a:rPr lang="ru-RU" sz="2000" u="sng" dirty="0" smtClean="0"/>
              <a:t>2 вариант</a:t>
            </a:r>
            <a:r>
              <a:rPr lang="ru-RU" sz="2000" dirty="0" smtClean="0"/>
              <a:t>. Дети стоят по кругу. В центре водящий с мячом. Он бросает мяч первому игроку и называет любой овощ. Игрок возвращает мяч ведущему и отвечает «вершки» это или «корешки». Выигрывает тот, кто ни разу не ошибется.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088" y="1189551"/>
            <a:ext cx="2132452" cy="2239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227881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86" y="4114801"/>
            <a:ext cx="3528290" cy="26462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4301" y="678281"/>
            <a:ext cx="742603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«Зайцы и капуста» </a:t>
            </a:r>
          </a:p>
          <a:p>
            <a:r>
              <a:rPr lang="ru-RU" sz="2000" u="sng" dirty="0" smtClean="0"/>
              <a:t>Атрибут:</a:t>
            </a:r>
            <a:r>
              <a:rPr lang="ru-RU" sz="2000" dirty="0" smtClean="0"/>
              <a:t> платочки, маленькие мячи.</a:t>
            </a:r>
          </a:p>
          <a:p>
            <a:r>
              <a:rPr lang="ru-RU" sz="2000" u="sng" dirty="0" smtClean="0"/>
              <a:t>Цель:</a:t>
            </a:r>
            <a:r>
              <a:rPr lang="ru-RU" sz="2000" dirty="0" smtClean="0"/>
              <a:t> развивать двигательную активность детей, ловкость, внимание, интерес к подвижным играм .</a:t>
            </a:r>
          </a:p>
          <a:p>
            <a:endParaRPr lang="ru-RU" sz="2000" dirty="0" smtClean="0"/>
          </a:p>
          <a:p>
            <a:r>
              <a:rPr lang="ru-RU" sz="2000" u="sng" dirty="0" smtClean="0"/>
              <a:t>Ход:</a:t>
            </a:r>
            <a:r>
              <a:rPr lang="ru-RU" sz="2000" dirty="0" smtClean="0"/>
              <a:t> Круг – это огород. В середине складывают платки (мячи), обозначающие капусту. Дети идут по кругу, а «Хозяин» садится рядом с «капустой» и говорит:</a:t>
            </a:r>
          </a:p>
          <a:p>
            <a:r>
              <a:rPr lang="ru-RU" sz="2000" dirty="0" smtClean="0"/>
              <a:t>Я на камешке сижу, огород свой сторожу.</a:t>
            </a:r>
          </a:p>
          <a:p>
            <a:r>
              <a:rPr lang="ru-RU" sz="2000" dirty="0" smtClean="0"/>
              <a:t>Чтоб капусту не украли,</a:t>
            </a:r>
            <a:r>
              <a:rPr lang="ru-RU" sz="2000" dirty="0"/>
              <a:t> </a:t>
            </a:r>
            <a:r>
              <a:rPr lang="ru-RU" sz="2000" dirty="0" smtClean="0"/>
              <a:t>в огород не прибегали</a:t>
            </a:r>
          </a:p>
          <a:p>
            <a:r>
              <a:rPr lang="ru-RU" sz="2000" dirty="0" smtClean="0"/>
              <a:t>Волки и синицы, бобры и куницы,</a:t>
            </a:r>
          </a:p>
          <a:p>
            <a:r>
              <a:rPr lang="ru-RU" sz="2000" dirty="0" smtClean="0"/>
              <a:t>Заяц усатый, медведь косолапый.</a:t>
            </a:r>
          </a:p>
          <a:p>
            <a:r>
              <a:rPr lang="ru-RU" sz="2000" dirty="0" smtClean="0"/>
              <a:t>     После этих слов, дети стараются забежать в «огород», схватить «капусту» и убежать. Кого «хозяин» поймает – из игры выбывает. Участник, который больше всего унес «капусты», – победитель.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Для усложнения можно сделать две грядки с «капустой».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7"/>
          <a:stretch/>
        </p:blipFill>
        <p:spPr>
          <a:xfrm>
            <a:off x="153286" y="812227"/>
            <a:ext cx="3582465" cy="277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42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3823855"/>
            <a:ext cx="3879272" cy="29094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94910" y="116113"/>
            <a:ext cx="74676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«Космонавты»</a:t>
            </a:r>
          </a:p>
          <a:p>
            <a:r>
              <a:rPr lang="ru-RU" sz="2000" u="sng" dirty="0" smtClean="0"/>
              <a:t>Атрибуты:</a:t>
            </a:r>
            <a:r>
              <a:rPr lang="ru-RU" sz="2000" dirty="0" smtClean="0"/>
              <a:t> резиновые коврики или обручи.</a:t>
            </a:r>
            <a:r>
              <a:rPr lang="ru-RU" sz="2400" b="1" dirty="0" smtClean="0"/>
              <a:t> </a:t>
            </a:r>
          </a:p>
          <a:p>
            <a:r>
              <a:rPr lang="ru-RU" sz="2000" u="sng" dirty="0" smtClean="0"/>
              <a:t>Цель: </a:t>
            </a:r>
            <a:r>
              <a:rPr lang="ru-RU" sz="2000" dirty="0" smtClean="0"/>
              <a:t>развивать у детей внимание, ловкость, воображение; упражнять в быстрой ориентировке в пространстве; закреплять знания детей о космосе.</a:t>
            </a:r>
          </a:p>
          <a:p>
            <a:endParaRPr lang="ru-RU" sz="800" dirty="0" smtClean="0"/>
          </a:p>
          <a:p>
            <a:r>
              <a:rPr lang="ru-RU" sz="2000" u="sng" dirty="0" smtClean="0"/>
              <a:t>Ход:</a:t>
            </a:r>
            <a:r>
              <a:rPr lang="ru-RU" sz="2000" dirty="0" smtClean="0"/>
              <a:t> По краям площадки чертятся контуры ракет (можно положить обручи). Если игра проводится в группе, можно положить не скользкие коврики. Общее количество мест в ракетах должно быть меньше количества играющих детей. Посередине площадки космонавты, взявшись за руки, ходят по кругу, приговаривая:</a:t>
            </a:r>
          </a:p>
          <a:p>
            <a:r>
              <a:rPr lang="ru-RU" sz="2000" dirty="0" smtClean="0"/>
              <a:t>Ждут нас быстрые ракеты для прогулок по планетам. </a:t>
            </a:r>
          </a:p>
          <a:p>
            <a:r>
              <a:rPr lang="ru-RU" sz="2000" dirty="0" smtClean="0"/>
              <a:t>На какую захотим, на такую полетим!</a:t>
            </a:r>
          </a:p>
          <a:p>
            <a:r>
              <a:rPr lang="ru-RU" sz="2000" dirty="0" smtClean="0"/>
              <a:t>Но в игре один секрет: опоздавшим места нет.</a:t>
            </a:r>
            <a:endParaRPr lang="ru-RU" sz="800" dirty="0" smtClean="0"/>
          </a:p>
          <a:p>
            <a:r>
              <a:rPr lang="ru-RU" sz="2000" dirty="0" smtClean="0"/>
              <a:t>     С последними словами дети отпускают руки и бегут занимать места в ракете. Те, кому не хватило места в ракетах, остаются на космодроме. </a:t>
            </a:r>
            <a:r>
              <a:rPr lang="ru-RU" sz="2000" dirty="0" smtClean="0"/>
              <a:t>Им предлагается выполнять различные упражнения.</a:t>
            </a:r>
          </a:p>
          <a:p>
            <a:r>
              <a:rPr lang="ru-RU" sz="2000" dirty="0" smtClean="0"/>
              <a:t> А те, кто сидит в ракетах, поочередно рассказывают, где пролетают и что видят.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После этого все снова встают в круг, и игра повторяется. </a:t>
            </a:r>
          </a:p>
          <a:p>
            <a:r>
              <a:rPr lang="ru-RU" sz="2000" dirty="0" smtClean="0"/>
              <a:t>   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25" y="1359478"/>
            <a:ext cx="3913138" cy="220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1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34691" y="2798618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Спасибо за внимание!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0017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496</Words>
  <Application>Microsoft Office PowerPoint</Application>
  <PresentationFormat>Широкоэкранный</PresentationFormat>
  <Paragraphs>37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2022-11-16T20:14:53Z</dcterms:created>
  <dcterms:modified xsi:type="dcterms:W3CDTF">2022-11-16T22:15:10Z</dcterms:modified>
</cp:coreProperties>
</file>