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73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882" autoAdjust="0"/>
    <p:restoredTop sz="94660"/>
  </p:normalViewPr>
  <p:slideViewPr>
    <p:cSldViewPr>
      <p:cViewPr varScale="1">
        <p:scale>
          <a:sx n="104" d="100"/>
          <a:sy n="104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02DD87-0821-43DE-B5D4-0CCD5BB4EA3E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0D5F99-347F-44C0-A4E8-E517271A39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D5F99-347F-44C0-A4E8-E517271A3999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D5F99-347F-44C0-A4E8-E517271A399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D5F99-347F-44C0-A4E8-E517271A399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D5F99-347F-44C0-A4E8-E517271A399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D5F99-347F-44C0-A4E8-E517271A399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D5F99-347F-44C0-A4E8-E517271A399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D5F99-347F-44C0-A4E8-E517271A3999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D5F99-347F-44C0-A4E8-E517271A3999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D5F99-347F-44C0-A4E8-E517271A3999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D5F99-347F-44C0-A4E8-E517271A3999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D5F99-347F-44C0-A4E8-E517271A399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D5F99-347F-44C0-A4E8-E517271A399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D5F99-347F-44C0-A4E8-E517271A399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D5F99-347F-44C0-A4E8-E517271A399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D5F99-347F-44C0-A4E8-E517271A399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D5F99-347F-44C0-A4E8-E517271A399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D5F99-347F-44C0-A4E8-E517271A399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D5F99-347F-44C0-A4E8-E517271A399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21.06.2013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Образ человека – главная тема искусства.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500018"/>
            <a:ext cx="3857652" cy="6357982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Своего величайшего расцвета портретная живопись достигла в 17 веке. Из этой эпохи дошли до нас образы господ и крестьян, детей и стариков, королей и шутов… Невероятно, но все это людское разнообразие воплотил в своем творчестве испанский художник – Диего Веласкес.</a:t>
            </a:r>
          </a:p>
          <a:p>
            <a:endParaRPr lang="ru-RU" dirty="0"/>
          </a:p>
        </p:txBody>
      </p:sp>
      <p:pic>
        <p:nvPicPr>
          <p:cNvPr id="6146" name="Picture 2" descr="C:\Users\1\Desktop\презент картинки\Веласкес - портрет инфанты Маргариты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571480"/>
            <a:ext cx="4433920" cy="542928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572560" cy="45720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Блестящим мастером камерного портрета был голландский художник Рембрандт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</a:rPr>
              <a:t>Харменс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</a:rPr>
              <a:t>ван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Рейн. 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170" name="Picture 2" descr="C:\Users\1\Desktop\презент картинки\Рембрандт ван Рейн - автопортрет с Саскией на коленях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857364"/>
            <a:ext cx="3580456" cy="4429156"/>
          </a:xfrm>
          <a:prstGeom prst="rect">
            <a:avLst/>
          </a:prstGeom>
          <a:noFill/>
        </p:spPr>
      </p:pic>
      <p:pic>
        <p:nvPicPr>
          <p:cNvPr id="5" name="Picture 3" descr="C:\Users\1\Desktop\презент картинки\Рембрандт ван Рейн - портрет старика в красном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4876" y="1857363"/>
            <a:ext cx="3286148" cy="4416595"/>
          </a:xfrm>
          <a:prstGeom prst="rect">
            <a:avLst/>
          </a:prstGeom>
          <a:noFill/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2400"/>
            <a:ext cx="8215370" cy="4776798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В Россию жанр портрета пришел только в 18 веке вместе с европейскими художниками, приглашенными Петром Первым. Сначала на портретах, называвшихся тогда «парсунами» или «персонами», изображали самого царя и его приближенных. Позднее, в первой половине 19 века, главной моделью становится герой, романтическая личность. 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14356"/>
            <a:ext cx="3971924" cy="5810272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Отечественная война 1812 года выдвинула на первый план людей активных, решительных. Именно таким предстает перед нами написанный кистью Кипренского гусарский полковник Е.В. Давыдов: ярко – красный парадный мундир, твердый взгляд, уверенная поза.</a:t>
            </a:r>
          </a:p>
          <a:p>
            <a:endParaRPr lang="ru-RU" dirty="0"/>
          </a:p>
        </p:txBody>
      </p:sp>
      <p:pic>
        <p:nvPicPr>
          <p:cNvPr id="8194" name="Picture 2" descr="C:\Users\1\Desktop\презент картинки\Кипренский - портрет Давыдов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2" y="500042"/>
            <a:ext cx="4200516" cy="583405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642918"/>
            <a:ext cx="4543428" cy="578647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Во второй половине 19 века романтизм уступает место реализму, а парадный портрет – камерному. Большую роль в этом сыграли передвижники. Так сокращенно называли себя члены Товарищества передвижных выставок. Его вдохновителем был блестящий портретист 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Иван Николаевич Крамской. 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9218" name="Picture 2" descr="C:\Users\1\Desktop\презент картинки\Крамско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785794"/>
            <a:ext cx="3545441" cy="478634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esktop\презент картинки\использ\Крамской - Мина Моисее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57166"/>
            <a:ext cx="4676759" cy="5929330"/>
          </a:xfrm>
          <a:prstGeom prst="rect">
            <a:avLst/>
          </a:prstGeom>
          <a:noFill/>
        </p:spPr>
      </p:pic>
      <p:sp>
        <p:nvSpPr>
          <p:cNvPr id="5" name="Прямоугольник с двумя вырезанными противолежащими углами 4"/>
          <p:cNvSpPr/>
          <p:nvPr/>
        </p:nvSpPr>
        <p:spPr>
          <a:xfrm>
            <a:off x="5643570" y="1857364"/>
            <a:ext cx="3071834" cy="2214578"/>
          </a:xfrm>
          <a:prstGeom prst="snip2DiagRect">
            <a:avLst>
              <a:gd name="adj1" fmla="val 0"/>
              <a:gd name="adj2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И. Н. Крамской «Мина Моисеев»</a:t>
            </a:r>
            <a:endParaRPr lang="ru-RU" sz="2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57200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«Торжественное заседание Государственного Совета» вмещает в себя восемьдесят одну модель, и все написаны с портретным сходством.</a:t>
            </a:r>
          </a:p>
          <a:p>
            <a:endParaRPr lang="ru-RU" dirty="0"/>
          </a:p>
        </p:txBody>
      </p:sp>
      <p:pic>
        <p:nvPicPr>
          <p:cNvPr id="11266" name="Picture 2" descr="C:\Users\1\Desktop\презент картинки\Репин - торжественное заседание государственного совет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9721" y="1643050"/>
            <a:ext cx="9203441" cy="4429156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643438" y="285728"/>
            <a:ext cx="4086196" cy="614366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Из всего огромного количества портретов в мире есть один, о котором знает практически каждый человек на земле, но хранящий даже по прошествии многих лет, свою загадку.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290" name="Picture 2" descr="C:\Users\1\Desktop\презент картинки\Леонардо да Винчи - Джоконд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57167"/>
            <a:ext cx="3714776" cy="5619068"/>
          </a:xfrm>
          <a:prstGeom prst="rect">
            <a:avLst/>
          </a:prstGeom>
          <a:noFill/>
        </p:spPr>
      </p:pic>
      <p:sp>
        <p:nvSpPr>
          <p:cNvPr id="6" name="Волна 5"/>
          <p:cNvSpPr/>
          <p:nvPr/>
        </p:nvSpPr>
        <p:spPr>
          <a:xfrm>
            <a:off x="4857752" y="4572008"/>
            <a:ext cx="3714776" cy="1285884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</a:rPr>
              <a:t>Леонардо да Винчи «Джоконда»</a:t>
            </a:r>
            <a:endParaRPr lang="ru-RU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000100" y="2214554"/>
            <a:ext cx="7729566" cy="1062022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tx2">
                    <a:lumMod val="75000"/>
                  </a:schemeClr>
                </a:solidFill>
              </a:rPr>
              <a:t>Спасибо за внимание!</a:t>
            </a:r>
            <a:endParaRPr lang="ru-RU" sz="5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48272"/>
          </a:xfrm>
        </p:spPr>
        <p:txBody>
          <a:bodyPr>
            <a:normAutofit/>
          </a:bodyPr>
          <a:lstStyle/>
          <a:p>
            <a:pPr algn="just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познакомить с изображением человека в искусстве разных эпох</a:t>
            </a:r>
          </a:p>
          <a:p>
            <a:pPr algn="just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познакомить с историей возникновения портрета</a:t>
            </a:r>
          </a:p>
          <a:p>
            <a:pPr algn="just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формировать умение находить прекрасное во внутреннем и внешнем облике человека</a:t>
            </a:r>
          </a:p>
          <a:p>
            <a:pPr algn="just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развить понимание того, что в портретном изображении должен выражаться характер человека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Цели урока: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1857364"/>
            <a:ext cx="6429388" cy="342902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Себя как в зеркале я вижу,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Но это зеркало мне льстит…</a:t>
            </a:r>
            <a:b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                         А. С. Пушкин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1\Desktop\презент картинки\Кипренский - портрет Пушки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928670"/>
            <a:ext cx="3838576" cy="4481636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57158" y="1571612"/>
            <a:ext cx="2786082" cy="392909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Жанр, посвященный изображению человека или группы людей, называется портретом. </a:t>
            </a:r>
            <a:endParaRPr lang="ru-RU" sz="2800" b="1" dirty="0"/>
          </a:p>
        </p:txBody>
      </p:sp>
      <p:pic>
        <p:nvPicPr>
          <p:cNvPr id="2050" name="Picture 2" descr="C:\Users\1\Desktop\презент картинки\Ян ван Эйк - портрет супругов Арнольфин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357166"/>
            <a:ext cx="2724154" cy="3740257"/>
          </a:xfrm>
          <a:prstGeom prst="rect">
            <a:avLst/>
          </a:prstGeom>
          <a:noFill/>
        </p:spPr>
      </p:pic>
      <p:pic>
        <p:nvPicPr>
          <p:cNvPr id="2051" name="Picture 3" descr="C:\Users\1\Desktop\презент картинки\Рубенс - портрет камеристки инфанты Изабеллы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2643182"/>
            <a:ext cx="2786082" cy="3694876"/>
          </a:xfrm>
          <a:prstGeom prst="rect">
            <a:avLst/>
          </a:prstGeom>
          <a:noFill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3357586"/>
          </a:xfrm>
        </p:spPr>
        <p:txBody>
          <a:bodyPr>
            <a:normAutofit/>
          </a:bodyPr>
          <a:lstStyle/>
          <a:p>
            <a:pPr algn="just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Портрет (от лат.) – «извлечение сущности». Портретист должен не только нарисовать его, но и передать качества человека. Художник имеет право на собственный взгляд, даже если портретируемый представляет себя иначе.</a:t>
            </a:r>
            <a:endParaRPr lang="ru-RU" sz="3200" dirty="0"/>
          </a:p>
        </p:txBody>
      </p:sp>
      <p:pic>
        <p:nvPicPr>
          <p:cNvPr id="1026" name="Picture 2" descr="C:\Users\1\Desktop\презент картинки\А.Дюрер - автопортре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3306" y="3429000"/>
            <a:ext cx="2103221" cy="2928958"/>
          </a:xfrm>
          <a:prstGeom prst="rect">
            <a:avLst/>
          </a:prstGeom>
          <a:noFill/>
        </p:spPr>
      </p:pic>
      <p:pic>
        <p:nvPicPr>
          <p:cNvPr id="1027" name="Picture 3" descr="C:\Users\1\Desktop\презент картинки\Боровиковский - портрет Лопухиной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3429000"/>
            <a:ext cx="2214578" cy="2880753"/>
          </a:xfrm>
          <a:prstGeom prst="rect">
            <a:avLst/>
          </a:prstGeom>
          <a:noFill/>
        </p:spPr>
      </p:pic>
      <p:pic>
        <p:nvPicPr>
          <p:cNvPr id="1028" name="Picture 4" descr="C:\Users\1\Desktop\презент картинки\Г.Островский - портрет Черевиной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57224" y="3429000"/>
            <a:ext cx="2071702" cy="286290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08" y="1000108"/>
            <a:ext cx="4214842" cy="58578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Искусство портрета родилось несколько тысяч лет назад.  Самые ранние из сохранившихся произведений этого жанра – гигантские скульптурные изображения древнеегипетских правителей фараонов, высеченных из камня.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4770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Из истории возникновения портрета.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0" name="Picture 2" descr="C:\Users\1\Desktop\презент картинки\портрет царицы нефертит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1000108"/>
            <a:ext cx="2327050" cy="2952752"/>
          </a:xfrm>
          <a:prstGeom prst="rect">
            <a:avLst/>
          </a:prstGeom>
          <a:noFill/>
        </p:spPr>
      </p:pic>
      <p:pic>
        <p:nvPicPr>
          <p:cNvPr id="2051" name="Picture 3" descr="C:\Users\1\Desktop\презент картинки\портрет фараона Эхнатона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4000504"/>
            <a:ext cx="1881184" cy="2508245"/>
          </a:xfrm>
          <a:prstGeom prst="rect">
            <a:avLst/>
          </a:prstGeom>
          <a:noFill/>
        </p:spPr>
      </p:pic>
      <p:pic>
        <p:nvPicPr>
          <p:cNvPr id="2053" name="Picture 5" descr="C:\Users\1\Desktop\презент картинки\портрет фараона Эхнатон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1500174"/>
            <a:ext cx="2295271" cy="442915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443914" cy="4572000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  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Жанр скульптурного портрета достиг совершенства в Древней Греции. Моделями для скульпторов служили философы, поэты, политики, имевшие заслуги перед страной.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4" name="Picture 2" descr="C:\Users\1\Desktop\презент картинки\Кресила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428868"/>
            <a:ext cx="2822896" cy="4127506"/>
          </a:xfrm>
          <a:prstGeom prst="rect">
            <a:avLst/>
          </a:prstGeom>
          <a:noFill/>
        </p:spPr>
      </p:pic>
      <p:pic>
        <p:nvPicPr>
          <p:cNvPr id="3075" name="Picture 3" descr="C:\Users\1\Desktop\презент картинки\портрет Перикл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2428868"/>
            <a:ext cx="2272953" cy="414340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85728"/>
            <a:ext cx="8472518" cy="457200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В Древнем Риме заказчиками были знатные горожане и члены их семей.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098" name="Picture 2" descr="C:\Users\1\Desktop\презент картинки\Др Рим - портрет юноши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857364"/>
            <a:ext cx="3024194" cy="4056845"/>
          </a:xfrm>
          <a:prstGeom prst="rect">
            <a:avLst/>
          </a:prstGeom>
          <a:noFill/>
        </p:spPr>
      </p:pic>
      <p:pic>
        <p:nvPicPr>
          <p:cNvPr id="4099" name="Picture 3" descr="C:\Users\1\Desktop\презент картинки\Др Рим - женский портрет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1857364"/>
            <a:ext cx="3245462" cy="410528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8658196" cy="4572000"/>
          </a:xfrm>
        </p:spPr>
        <p:txBody>
          <a:bodyPr/>
          <a:lstStyle/>
          <a:p>
            <a:pPr algn="just">
              <a:buNone/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   Жанр живописного портрета сложился позднее, в эпоху Возрождения. Тогда портрет стали разделять на</a:t>
            </a:r>
          </a:p>
          <a:p>
            <a:endParaRPr lang="ru-RU" dirty="0"/>
          </a:p>
        </p:txBody>
      </p:sp>
      <p:pic>
        <p:nvPicPr>
          <p:cNvPr id="5122" name="Picture 2" descr="C:\Users\1\Desktop\презент картинки\Ж.Клуэ - Франциск 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2500306"/>
            <a:ext cx="3071834" cy="4050771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1000100" y="1500174"/>
            <a:ext cx="300039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парадный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143504" y="1500174"/>
            <a:ext cx="3000396" cy="6429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2">
                    <a:lumMod val="75000"/>
                  </a:schemeClr>
                </a:solidFill>
              </a:rPr>
              <a:t>камерный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5" name="Picture 5" descr="C:\Users\1\Desktop\презент картинки\использ\Тропинин - портрет сына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500306"/>
            <a:ext cx="3182957" cy="400788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174</TotalTime>
  <Words>475</Words>
  <PresentationFormat>Экран (4:3)</PresentationFormat>
  <Paragraphs>44</Paragraphs>
  <Slides>18</Slides>
  <Notes>18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Бумажная</vt:lpstr>
      <vt:lpstr>Образ человека – главная тема искусства.</vt:lpstr>
      <vt:lpstr>Цели урока:</vt:lpstr>
      <vt:lpstr>Себя как в зеркале я вижу, Но это зеркало мне льстит…                             А. С. Пушкин  </vt:lpstr>
      <vt:lpstr>Слайд 4</vt:lpstr>
      <vt:lpstr>Портрет (от лат.) – «извлечение сущности». Портретист должен не только нарисовать его, но и передать качества человека. Художник имеет право на собственный взгляд, даже если портретируемый представляет себя иначе.</vt:lpstr>
      <vt:lpstr>Из истории возникновения портрета.</vt:lpstr>
      <vt:lpstr>Слайд 7</vt:lpstr>
      <vt:lpstr>Слайд 8</vt:lpstr>
      <vt:lpstr>Слайд 9</vt:lpstr>
      <vt:lpstr>Слайд 10</vt:lpstr>
      <vt:lpstr>Слайд 11</vt:lpstr>
      <vt:lpstr>В Россию жанр портрета пришел только в 18 веке вместе с европейскими художниками, приглашенными Петром Первым. Сначала на портретах, называвшихся тогда «парсунами» или «персонами», изображали самого царя и его приближенных. Позднее, в первой половине 19 века, главной моделью становится герой, романтическая личность. </vt:lpstr>
      <vt:lpstr>Слайд 13</vt:lpstr>
      <vt:lpstr>Слайд 14</vt:lpstr>
      <vt:lpstr>Слайд 15</vt:lpstr>
      <vt:lpstr>Слайд 16</vt:lpstr>
      <vt:lpstr>Слайд 17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 человека – главная тема искусства.</dc:title>
  <dc:creator>Елена</dc:creator>
  <cp:lastModifiedBy>User</cp:lastModifiedBy>
  <cp:revision>20</cp:revision>
  <dcterms:created xsi:type="dcterms:W3CDTF">2012-01-22T13:16:34Z</dcterms:created>
  <dcterms:modified xsi:type="dcterms:W3CDTF">2013-06-21T11:08:17Z</dcterms:modified>
</cp:coreProperties>
</file>