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3" r:id="rId11"/>
    <p:sldId id="267" r:id="rId12"/>
    <p:sldId id="266" r:id="rId13"/>
    <p:sldId id="268" r:id="rId14"/>
    <p:sldId id="269" r:id="rId15"/>
    <p:sldId id="271" r:id="rId16"/>
    <p:sldId id="272" r:id="rId17"/>
    <p:sldId id="273" r:id="rId18"/>
    <p:sldId id="274" r:id="rId19"/>
    <p:sldId id="270" r:id="rId20"/>
    <p:sldId id="275" r:id="rId21"/>
    <p:sldId id="276" r:id="rId22"/>
    <p:sldId id="278" r:id="rId23"/>
    <p:sldId id="277" r:id="rId24"/>
    <p:sldId id="280" r:id="rId25"/>
    <p:sldId id="279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46BDF-7B5D-4789-A16F-B8F97D2889AE}" type="datetimeFigureOut">
              <a:rPr lang="ru-RU" smtClean="0"/>
              <a:pPr/>
              <a:t>21.06.2013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A9067-D238-45E8-A29C-E0854A0ACE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46BDF-7B5D-4789-A16F-B8F97D2889AE}" type="datetimeFigureOut">
              <a:rPr lang="ru-RU" smtClean="0"/>
              <a:pPr/>
              <a:t>21.06.2013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A9067-D238-45E8-A29C-E0854A0ACE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46BDF-7B5D-4789-A16F-B8F97D2889AE}" type="datetimeFigureOut">
              <a:rPr lang="ru-RU" smtClean="0"/>
              <a:pPr/>
              <a:t>21.06.2013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A9067-D238-45E8-A29C-E0854A0ACE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46BDF-7B5D-4789-A16F-B8F97D2889AE}" type="datetimeFigureOut">
              <a:rPr lang="ru-RU" smtClean="0"/>
              <a:pPr/>
              <a:t>21.06.2013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A9067-D238-45E8-A29C-E0854A0ACE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46BDF-7B5D-4789-A16F-B8F97D2889AE}" type="datetimeFigureOut">
              <a:rPr lang="ru-RU" smtClean="0"/>
              <a:pPr/>
              <a:t>21.06.2013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A9067-D238-45E8-A29C-E0854A0ACE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46BDF-7B5D-4789-A16F-B8F97D2889AE}" type="datetimeFigureOut">
              <a:rPr lang="ru-RU" smtClean="0"/>
              <a:pPr/>
              <a:t>21.06.2013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A9067-D238-45E8-A29C-E0854A0ACE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46BDF-7B5D-4789-A16F-B8F97D2889AE}" type="datetimeFigureOut">
              <a:rPr lang="ru-RU" smtClean="0"/>
              <a:pPr/>
              <a:t>21.06.2013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A9067-D238-45E8-A29C-E0854A0ACE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46BDF-7B5D-4789-A16F-B8F97D2889AE}" type="datetimeFigureOut">
              <a:rPr lang="ru-RU" smtClean="0"/>
              <a:pPr/>
              <a:t>21.06.2013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A9067-D238-45E8-A29C-E0854A0ACE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46BDF-7B5D-4789-A16F-B8F97D2889AE}" type="datetimeFigureOut">
              <a:rPr lang="ru-RU" smtClean="0"/>
              <a:pPr/>
              <a:t>21.06.2013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A9067-D238-45E8-A29C-E0854A0ACE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46BDF-7B5D-4789-A16F-B8F97D2889AE}" type="datetimeFigureOut">
              <a:rPr lang="ru-RU" smtClean="0"/>
              <a:pPr/>
              <a:t>21.06.2013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A9067-D238-45E8-A29C-E0854A0ACE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46BDF-7B5D-4789-A16F-B8F97D2889AE}" type="datetimeFigureOut">
              <a:rPr lang="ru-RU" smtClean="0"/>
              <a:pPr/>
              <a:t>21.06.2013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5A9067-D238-45E8-A29C-E0854A0ACE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F46BDF-7B5D-4789-A16F-B8F97D2889AE}" type="datetimeFigureOut">
              <a:rPr lang="ru-RU" smtClean="0"/>
              <a:pPr/>
              <a:t>21.06.2013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5A9067-D238-45E8-A29C-E0854A0ACEC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2.gif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142853"/>
            <a:ext cx="9001156" cy="3457598"/>
          </a:xfrm>
        </p:spPr>
        <p:txBody>
          <a:bodyPr>
            <a:noAutofit/>
          </a:bodyPr>
          <a:lstStyle/>
          <a:p>
            <a:r>
              <a:rPr lang="ru-RU" sz="8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Линия и ее выразительные возможности</a:t>
            </a:r>
            <a:endParaRPr lang="ru-RU" sz="88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iddqd\Мои документы\Мои рисунки\photo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14744" y="3929066"/>
            <a:ext cx="1785950" cy="2227648"/>
          </a:xfrm>
          <a:prstGeom prst="flowChartMultidocumen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В.Ван </a:t>
            </a:r>
            <a:r>
              <a:rPr lang="ru-RU" dirty="0" err="1" smtClean="0"/>
              <a:t>Гог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тушь, Франция, 19 век</a:t>
            </a:r>
            <a:endParaRPr lang="ru-RU" dirty="0"/>
          </a:p>
        </p:txBody>
      </p:sp>
      <p:pic>
        <p:nvPicPr>
          <p:cNvPr id="6146" name="Picture 2" descr="C:\Documents and Settings\iddqd\Мои документы\Мои рисунки\img4323_11gogh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629061"/>
            <a:ext cx="6715172" cy="46558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Documents and Settings\iddqd\Мои документы\Мои рисунки\skala-u-monmajur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23840"/>
            <a:ext cx="8533418" cy="65341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Documents and Settings\iddqd\Мои документы\Мои рисунки\sower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357166"/>
            <a:ext cx="8286784" cy="63103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Documents and Settings\iddqd\Мои документы\Мои рисунки\tree-with-ivy-in-the-asylu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28860" y="214290"/>
            <a:ext cx="4929222" cy="64434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Documents and Settings\iddqd\Мои документы\Мои рисунки\Kar_55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214290"/>
            <a:ext cx="7358114" cy="64348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F:\Мои документы\Мои рисунки\рисунок карандашом\1211220399_2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642918"/>
            <a:ext cx="7092000" cy="52197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F:\Мои документы\Мои рисунки\рисунок карандашом\lastsno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2666" y="0"/>
            <a:ext cx="8838490" cy="64293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F:\Мои документы\Мои рисунки\рисунок карандашом\juravl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285728"/>
            <a:ext cx="7935276" cy="55864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F:\Мои документы\Мои рисунки\рисунок карандашом\1211220399_1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42852"/>
            <a:ext cx="8543341" cy="61341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 descr="C:\Documents and Settings\iddqd\Мои документы\Мои рисунки\443px-Erik_Satie_par_Picasso_1920c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512" y="285728"/>
            <a:ext cx="2538415" cy="3432304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5614998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Найдите работу Пикассо и Ван </a:t>
            </a:r>
            <a:r>
              <a:rPr lang="ru-RU" dirty="0" err="1" smtClean="0"/>
              <a:t>Гога</a:t>
            </a:r>
            <a:r>
              <a:rPr lang="ru-RU" dirty="0"/>
              <a:t>:</a:t>
            </a:r>
          </a:p>
        </p:txBody>
      </p:sp>
      <p:pic>
        <p:nvPicPr>
          <p:cNvPr id="13317" name="Picture 5" descr="C:\Documents and Settings\iddqd\Мои документы\Мои рисунки\van_gogh_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500306"/>
            <a:ext cx="3000396" cy="3991093"/>
          </a:xfrm>
          <a:prstGeom prst="rect">
            <a:avLst/>
          </a:prstGeom>
          <a:noFill/>
        </p:spPr>
      </p:pic>
      <p:pic>
        <p:nvPicPr>
          <p:cNvPr id="13319" name="Picture 7" descr="C:\Documents and Settings\iddqd\Мои документы\Мои рисунки\6_0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14744" y="1571612"/>
            <a:ext cx="2362200" cy="3448050"/>
          </a:xfrm>
          <a:prstGeom prst="rect">
            <a:avLst/>
          </a:prstGeom>
          <a:noFill/>
        </p:spPr>
      </p:pic>
      <p:pic>
        <p:nvPicPr>
          <p:cNvPr id="13320" name="Picture 8" descr="C:\Documents and Settings\iddqd\Мои документы\Мои рисунки\3763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14744" y="4429132"/>
            <a:ext cx="3714756" cy="2200275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357158" y="1857364"/>
            <a:ext cx="35719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1</a:t>
            </a:r>
            <a:endParaRPr lang="ru-RU" sz="32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357554" y="1500174"/>
            <a:ext cx="43884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2</a:t>
            </a:r>
            <a:endParaRPr lang="ru-RU" sz="28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8215338" y="3714752"/>
            <a:ext cx="74522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 3 </a:t>
            </a:r>
            <a:endParaRPr lang="ru-RU" sz="28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4368258" y="3244334"/>
            <a:ext cx="4074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 3 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7572396" y="6143644"/>
            <a:ext cx="36740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/>
              <a:t>4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Рисунок пером или карандашом состоит из линий – длинных, коротких, волнистых, отрывочных, толстых, тонких………</a:t>
            </a:r>
            <a:endParaRPr lang="ru-RU" dirty="0"/>
          </a:p>
        </p:txBody>
      </p:sp>
      <p:pic>
        <p:nvPicPr>
          <p:cNvPr id="2050" name="Picture 2" descr="C:\Documents and Settings\iddqd\Мои документы\Мои рисунки\photo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2143116"/>
            <a:ext cx="3429024" cy="4121463"/>
          </a:xfrm>
          <a:prstGeom prst="rect">
            <a:avLst/>
          </a:prstGeom>
          <a:noFill/>
        </p:spPr>
      </p:pic>
      <p:pic>
        <p:nvPicPr>
          <p:cNvPr id="2051" name="Picture 3" descr="C:\Documents and Settings\iddqd\Рабочий стол\Анимашки\Анимашки\Анимашки\01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6578" y="4214818"/>
            <a:ext cx="1714512" cy="18573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Задание: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340369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Напиши на альбомном листе слово «Здравствуй!»</a:t>
            </a:r>
          </a:p>
          <a:p>
            <a:r>
              <a:rPr lang="ru-RU" dirty="0" smtClean="0"/>
              <a:t>По почерку можно много рассказать о человеке.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Напиши слово по-разному:</a:t>
            </a:r>
          </a:p>
          <a:p>
            <a:r>
              <a:rPr lang="ru-RU" dirty="0" smtClean="0"/>
              <a:t>- как аккуратный человек;</a:t>
            </a:r>
          </a:p>
          <a:p>
            <a:r>
              <a:rPr lang="ru-RU" dirty="0" smtClean="0"/>
              <a:t>- как спешащий человек;</a:t>
            </a:r>
          </a:p>
          <a:p>
            <a:r>
              <a:rPr lang="ru-RU" dirty="0" smtClean="0"/>
              <a:t>- как экономный человек;</a:t>
            </a:r>
          </a:p>
          <a:p>
            <a:r>
              <a:rPr lang="ru-RU" dirty="0" smtClean="0"/>
              <a:t>- напиши твердо;</a:t>
            </a:r>
          </a:p>
          <a:p>
            <a:r>
              <a:rPr lang="ru-RU" dirty="0" smtClean="0"/>
              <a:t>- напиши робко.</a:t>
            </a:r>
          </a:p>
          <a:p>
            <a:endParaRPr lang="ru-RU" dirty="0"/>
          </a:p>
        </p:txBody>
      </p:sp>
      <p:pic>
        <p:nvPicPr>
          <p:cNvPr id="21506" name="Picture 2" descr="C:\Documents and Settings\iddqd\Мои документы\Мои рисунки\1235748192_1208169794_254b0faecee666f2abbce0695ff567f0_ful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6578" y="3071810"/>
            <a:ext cx="3752850" cy="3429000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Любым графическим материалом изобрази гнев, радость. При этом не рисуй ничего конкретного, рисуй линии, штрихи.</a:t>
            </a:r>
          </a:p>
          <a:p>
            <a:pPr>
              <a:buNone/>
            </a:pPr>
            <a:r>
              <a:rPr lang="ru-RU" dirty="0" smtClean="0"/>
              <a:t>    Теперь изобрази порыв ветра, спокойствие, колыхание травы.</a:t>
            </a:r>
            <a:endParaRPr lang="ru-RU" dirty="0"/>
          </a:p>
        </p:txBody>
      </p:sp>
      <p:pic>
        <p:nvPicPr>
          <p:cNvPr id="18434" name="Picture 2" descr="C:\Documents and Settings\iddqd\Мои документы\Мои рисунки\228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3071786"/>
            <a:ext cx="3786214" cy="3143296"/>
          </a:xfrm>
          <a:prstGeom prst="rect">
            <a:avLst/>
          </a:prstGeom>
          <a:noFill/>
        </p:spPr>
      </p:pic>
      <p:pic>
        <p:nvPicPr>
          <p:cNvPr id="18435" name="Picture 3" descr="C:\Documents and Settings\iddqd\Мои документы\Мои рисунки\pencil-00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3214686"/>
            <a:ext cx="3398001" cy="24050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Documents and Settings\iddqd\Мои документы\Мои рисунки\202182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6375" y="504825"/>
            <a:ext cx="6191250" cy="5848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Documents and Settings\iddqd\Мои документы\Мои рисунки\20070303-pic-05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428604"/>
            <a:ext cx="6500858" cy="54347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/>
          <a:lstStyle/>
          <a:p>
            <a:r>
              <a:rPr lang="ru-RU" dirty="0" smtClean="0"/>
              <a:t>Вспомни и напиши как можно больше графических материалов.</a:t>
            </a:r>
            <a:endParaRPr lang="ru-RU" dirty="0"/>
          </a:p>
        </p:txBody>
      </p:sp>
      <p:pic>
        <p:nvPicPr>
          <p:cNvPr id="23557" name="Picture 5" descr="C:\Documents and Settings\iddqd\Рабочий стол\Анимашки\shkola3\школа\1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2000240"/>
            <a:ext cx="4857784" cy="4857760"/>
          </a:xfrm>
          <a:prstGeom prst="rect">
            <a:avLst/>
          </a:prstGeom>
          <a:noFill/>
        </p:spPr>
      </p:pic>
      <p:sp>
        <p:nvSpPr>
          <p:cNvPr id="7" name="Полилиния 6"/>
          <p:cNvSpPr/>
          <p:nvPr/>
        </p:nvSpPr>
        <p:spPr>
          <a:xfrm>
            <a:off x="283029" y="4060371"/>
            <a:ext cx="8558954" cy="2636935"/>
          </a:xfrm>
          <a:custGeom>
            <a:avLst/>
            <a:gdLst>
              <a:gd name="connsiteX0" fmla="*/ 0 w 8558954"/>
              <a:gd name="connsiteY0" fmla="*/ 2394858 h 2636935"/>
              <a:gd name="connsiteX1" fmla="*/ 54428 w 8558954"/>
              <a:gd name="connsiteY1" fmla="*/ 2307772 h 2636935"/>
              <a:gd name="connsiteX2" fmla="*/ 174171 w 8558954"/>
              <a:gd name="connsiteY2" fmla="*/ 2177143 h 2636935"/>
              <a:gd name="connsiteX3" fmla="*/ 250371 w 8558954"/>
              <a:gd name="connsiteY3" fmla="*/ 2090058 h 2636935"/>
              <a:gd name="connsiteX4" fmla="*/ 315685 w 8558954"/>
              <a:gd name="connsiteY4" fmla="*/ 2002972 h 2636935"/>
              <a:gd name="connsiteX5" fmla="*/ 370114 w 8558954"/>
              <a:gd name="connsiteY5" fmla="*/ 1937658 h 2636935"/>
              <a:gd name="connsiteX6" fmla="*/ 468085 w 8558954"/>
              <a:gd name="connsiteY6" fmla="*/ 1774372 h 2636935"/>
              <a:gd name="connsiteX7" fmla="*/ 533400 w 8558954"/>
              <a:gd name="connsiteY7" fmla="*/ 1632858 h 2636935"/>
              <a:gd name="connsiteX8" fmla="*/ 587828 w 8558954"/>
              <a:gd name="connsiteY8" fmla="*/ 1556658 h 2636935"/>
              <a:gd name="connsiteX9" fmla="*/ 620485 w 8558954"/>
              <a:gd name="connsiteY9" fmla="*/ 1491343 h 2636935"/>
              <a:gd name="connsiteX10" fmla="*/ 696685 w 8558954"/>
              <a:gd name="connsiteY10" fmla="*/ 1338943 h 2636935"/>
              <a:gd name="connsiteX11" fmla="*/ 783771 w 8558954"/>
              <a:gd name="connsiteY11" fmla="*/ 1175658 h 2636935"/>
              <a:gd name="connsiteX12" fmla="*/ 925285 w 8558954"/>
              <a:gd name="connsiteY12" fmla="*/ 881743 h 2636935"/>
              <a:gd name="connsiteX13" fmla="*/ 979714 w 8558954"/>
              <a:gd name="connsiteY13" fmla="*/ 805543 h 2636935"/>
              <a:gd name="connsiteX14" fmla="*/ 1088571 w 8558954"/>
              <a:gd name="connsiteY14" fmla="*/ 609600 h 2636935"/>
              <a:gd name="connsiteX15" fmla="*/ 1153885 w 8558954"/>
              <a:gd name="connsiteY15" fmla="*/ 511629 h 2636935"/>
              <a:gd name="connsiteX16" fmla="*/ 1208314 w 8558954"/>
              <a:gd name="connsiteY16" fmla="*/ 413658 h 2636935"/>
              <a:gd name="connsiteX17" fmla="*/ 1273628 w 8558954"/>
              <a:gd name="connsiteY17" fmla="*/ 326572 h 2636935"/>
              <a:gd name="connsiteX18" fmla="*/ 1371600 w 8558954"/>
              <a:gd name="connsiteY18" fmla="*/ 174172 h 2636935"/>
              <a:gd name="connsiteX19" fmla="*/ 1415142 w 8558954"/>
              <a:gd name="connsiteY19" fmla="*/ 108858 h 2636935"/>
              <a:gd name="connsiteX20" fmla="*/ 1502228 w 8558954"/>
              <a:gd name="connsiteY20" fmla="*/ 21772 h 2636935"/>
              <a:gd name="connsiteX21" fmla="*/ 1524000 w 8558954"/>
              <a:gd name="connsiteY21" fmla="*/ 0 h 2636935"/>
              <a:gd name="connsiteX22" fmla="*/ 1567542 w 8558954"/>
              <a:gd name="connsiteY22" fmla="*/ 76200 h 2636935"/>
              <a:gd name="connsiteX23" fmla="*/ 1556657 w 8558954"/>
              <a:gd name="connsiteY23" fmla="*/ 348343 h 2636935"/>
              <a:gd name="connsiteX24" fmla="*/ 1480457 w 8558954"/>
              <a:gd name="connsiteY24" fmla="*/ 511629 h 2636935"/>
              <a:gd name="connsiteX25" fmla="*/ 1426028 w 8558954"/>
              <a:gd name="connsiteY25" fmla="*/ 609600 h 2636935"/>
              <a:gd name="connsiteX26" fmla="*/ 1382485 w 8558954"/>
              <a:gd name="connsiteY26" fmla="*/ 707572 h 2636935"/>
              <a:gd name="connsiteX27" fmla="*/ 1208314 w 8558954"/>
              <a:gd name="connsiteY27" fmla="*/ 1001486 h 2636935"/>
              <a:gd name="connsiteX28" fmla="*/ 1132114 w 8558954"/>
              <a:gd name="connsiteY28" fmla="*/ 1153886 h 2636935"/>
              <a:gd name="connsiteX29" fmla="*/ 1099457 w 8558954"/>
              <a:gd name="connsiteY29" fmla="*/ 1219200 h 2636935"/>
              <a:gd name="connsiteX30" fmla="*/ 1034142 w 8558954"/>
              <a:gd name="connsiteY30" fmla="*/ 1338943 h 2636935"/>
              <a:gd name="connsiteX31" fmla="*/ 990600 w 8558954"/>
              <a:gd name="connsiteY31" fmla="*/ 1447800 h 2636935"/>
              <a:gd name="connsiteX32" fmla="*/ 968828 w 8558954"/>
              <a:gd name="connsiteY32" fmla="*/ 1491343 h 2636935"/>
              <a:gd name="connsiteX33" fmla="*/ 936171 w 8558954"/>
              <a:gd name="connsiteY33" fmla="*/ 1545772 h 2636935"/>
              <a:gd name="connsiteX34" fmla="*/ 914400 w 8558954"/>
              <a:gd name="connsiteY34" fmla="*/ 1611086 h 2636935"/>
              <a:gd name="connsiteX35" fmla="*/ 881742 w 8558954"/>
              <a:gd name="connsiteY35" fmla="*/ 1676400 h 2636935"/>
              <a:gd name="connsiteX36" fmla="*/ 838200 w 8558954"/>
              <a:gd name="connsiteY36" fmla="*/ 1796143 h 2636935"/>
              <a:gd name="connsiteX37" fmla="*/ 772885 w 8558954"/>
              <a:gd name="connsiteY37" fmla="*/ 1915886 h 2636935"/>
              <a:gd name="connsiteX38" fmla="*/ 718457 w 8558954"/>
              <a:gd name="connsiteY38" fmla="*/ 2057400 h 2636935"/>
              <a:gd name="connsiteX39" fmla="*/ 685800 w 8558954"/>
              <a:gd name="connsiteY39" fmla="*/ 2111829 h 2636935"/>
              <a:gd name="connsiteX40" fmla="*/ 653142 w 8558954"/>
              <a:gd name="connsiteY40" fmla="*/ 2231572 h 2636935"/>
              <a:gd name="connsiteX41" fmla="*/ 631371 w 8558954"/>
              <a:gd name="connsiteY41" fmla="*/ 2286000 h 2636935"/>
              <a:gd name="connsiteX42" fmla="*/ 620485 w 8558954"/>
              <a:gd name="connsiteY42" fmla="*/ 2329543 h 2636935"/>
              <a:gd name="connsiteX43" fmla="*/ 609600 w 8558954"/>
              <a:gd name="connsiteY43" fmla="*/ 2362200 h 2636935"/>
              <a:gd name="connsiteX44" fmla="*/ 751114 w 8558954"/>
              <a:gd name="connsiteY44" fmla="*/ 2275115 h 2636935"/>
              <a:gd name="connsiteX45" fmla="*/ 1034142 w 8558954"/>
              <a:gd name="connsiteY45" fmla="*/ 2046515 h 2636935"/>
              <a:gd name="connsiteX46" fmla="*/ 1262742 w 8558954"/>
              <a:gd name="connsiteY46" fmla="*/ 1861458 h 2636935"/>
              <a:gd name="connsiteX47" fmla="*/ 1382485 w 8558954"/>
              <a:gd name="connsiteY47" fmla="*/ 1774372 h 2636935"/>
              <a:gd name="connsiteX48" fmla="*/ 1643742 w 8558954"/>
              <a:gd name="connsiteY48" fmla="*/ 1491343 h 2636935"/>
              <a:gd name="connsiteX49" fmla="*/ 1698171 w 8558954"/>
              <a:gd name="connsiteY49" fmla="*/ 1404258 h 2636935"/>
              <a:gd name="connsiteX50" fmla="*/ 1763485 w 8558954"/>
              <a:gd name="connsiteY50" fmla="*/ 1317172 h 2636935"/>
              <a:gd name="connsiteX51" fmla="*/ 1807028 w 8558954"/>
              <a:gd name="connsiteY51" fmla="*/ 1251858 h 2636935"/>
              <a:gd name="connsiteX52" fmla="*/ 1861457 w 8558954"/>
              <a:gd name="connsiteY52" fmla="*/ 1186543 h 2636935"/>
              <a:gd name="connsiteX53" fmla="*/ 1915885 w 8558954"/>
              <a:gd name="connsiteY53" fmla="*/ 1110343 h 2636935"/>
              <a:gd name="connsiteX54" fmla="*/ 1905000 w 8558954"/>
              <a:gd name="connsiteY54" fmla="*/ 1175658 h 2636935"/>
              <a:gd name="connsiteX55" fmla="*/ 1828800 w 8558954"/>
              <a:gd name="connsiteY55" fmla="*/ 1317172 h 2636935"/>
              <a:gd name="connsiteX56" fmla="*/ 1698171 w 8558954"/>
              <a:gd name="connsiteY56" fmla="*/ 1589315 h 2636935"/>
              <a:gd name="connsiteX57" fmla="*/ 1643742 w 8558954"/>
              <a:gd name="connsiteY57" fmla="*/ 1665515 h 2636935"/>
              <a:gd name="connsiteX58" fmla="*/ 1600200 w 8558954"/>
              <a:gd name="connsiteY58" fmla="*/ 1741715 h 2636935"/>
              <a:gd name="connsiteX59" fmla="*/ 1534885 w 8558954"/>
              <a:gd name="connsiteY59" fmla="*/ 1817915 h 2636935"/>
              <a:gd name="connsiteX60" fmla="*/ 1502228 w 8558954"/>
              <a:gd name="connsiteY60" fmla="*/ 1883229 h 2636935"/>
              <a:gd name="connsiteX61" fmla="*/ 1469571 w 8558954"/>
              <a:gd name="connsiteY61" fmla="*/ 1937658 h 2636935"/>
              <a:gd name="connsiteX62" fmla="*/ 1382485 w 8558954"/>
              <a:gd name="connsiteY62" fmla="*/ 2122715 h 2636935"/>
              <a:gd name="connsiteX63" fmla="*/ 1382485 w 8558954"/>
              <a:gd name="connsiteY63" fmla="*/ 2351315 h 2636935"/>
              <a:gd name="connsiteX64" fmla="*/ 1556657 w 8558954"/>
              <a:gd name="connsiteY64" fmla="*/ 2133600 h 2636935"/>
              <a:gd name="connsiteX65" fmla="*/ 1676400 w 8558954"/>
              <a:gd name="connsiteY65" fmla="*/ 1992086 h 2636935"/>
              <a:gd name="connsiteX66" fmla="*/ 1719942 w 8558954"/>
              <a:gd name="connsiteY66" fmla="*/ 1926772 h 2636935"/>
              <a:gd name="connsiteX67" fmla="*/ 1872342 w 8558954"/>
              <a:gd name="connsiteY67" fmla="*/ 1796143 h 2636935"/>
              <a:gd name="connsiteX68" fmla="*/ 1905000 w 8558954"/>
              <a:gd name="connsiteY68" fmla="*/ 1774372 h 2636935"/>
              <a:gd name="connsiteX69" fmla="*/ 1926771 w 8558954"/>
              <a:gd name="connsiteY69" fmla="*/ 1752600 h 2636935"/>
              <a:gd name="connsiteX70" fmla="*/ 1970314 w 8558954"/>
              <a:gd name="connsiteY70" fmla="*/ 1741715 h 2636935"/>
              <a:gd name="connsiteX71" fmla="*/ 2111828 w 8558954"/>
              <a:gd name="connsiteY71" fmla="*/ 1752600 h 2636935"/>
              <a:gd name="connsiteX72" fmla="*/ 2079171 w 8558954"/>
              <a:gd name="connsiteY72" fmla="*/ 1937658 h 2636935"/>
              <a:gd name="connsiteX73" fmla="*/ 2035628 w 8558954"/>
              <a:gd name="connsiteY73" fmla="*/ 2002972 h 2636935"/>
              <a:gd name="connsiteX74" fmla="*/ 1970314 w 8558954"/>
              <a:gd name="connsiteY74" fmla="*/ 2166258 h 2636935"/>
              <a:gd name="connsiteX75" fmla="*/ 1937657 w 8558954"/>
              <a:gd name="connsiteY75" fmla="*/ 2231572 h 2636935"/>
              <a:gd name="connsiteX76" fmla="*/ 1894114 w 8558954"/>
              <a:gd name="connsiteY76" fmla="*/ 2329543 h 2636935"/>
              <a:gd name="connsiteX77" fmla="*/ 1905000 w 8558954"/>
              <a:gd name="connsiteY77" fmla="*/ 2383972 h 2636935"/>
              <a:gd name="connsiteX78" fmla="*/ 1948542 w 8558954"/>
              <a:gd name="connsiteY78" fmla="*/ 2351315 h 2636935"/>
              <a:gd name="connsiteX79" fmla="*/ 2122714 w 8558954"/>
              <a:gd name="connsiteY79" fmla="*/ 2209800 h 2636935"/>
              <a:gd name="connsiteX80" fmla="*/ 2340428 w 8558954"/>
              <a:gd name="connsiteY80" fmla="*/ 2024743 h 2636935"/>
              <a:gd name="connsiteX81" fmla="*/ 2481942 w 8558954"/>
              <a:gd name="connsiteY81" fmla="*/ 1915886 h 2636935"/>
              <a:gd name="connsiteX82" fmla="*/ 2743200 w 8558954"/>
              <a:gd name="connsiteY82" fmla="*/ 1698172 h 2636935"/>
              <a:gd name="connsiteX83" fmla="*/ 2841171 w 8558954"/>
              <a:gd name="connsiteY83" fmla="*/ 1611086 h 2636935"/>
              <a:gd name="connsiteX84" fmla="*/ 2917371 w 8558954"/>
              <a:gd name="connsiteY84" fmla="*/ 1567543 h 2636935"/>
              <a:gd name="connsiteX85" fmla="*/ 2960914 w 8558954"/>
              <a:gd name="connsiteY85" fmla="*/ 1534886 h 2636935"/>
              <a:gd name="connsiteX86" fmla="*/ 2971800 w 8558954"/>
              <a:gd name="connsiteY86" fmla="*/ 1611086 h 2636935"/>
              <a:gd name="connsiteX87" fmla="*/ 2873828 w 8558954"/>
              <a:gd name="connsiteY87" fmla="*/ 1817915 h 2636935"/>
              <a:gd name="connsiteX88" fmla="*/ 2852057 w 8558954"/>
              <a:gd name="connsiteY88" fmla="*/ 1883229 h 2636935"/>
              <a:gd name="connsiteX89" fmla="*/ 2819400 w 8558954"/>
              <a:gd name="connsiteY89" fmla="*/ 1959429 h 2636935"/>
              <a:gd name="connsiteX90" fmla="*/ 2764971 w 8558954"/>
              <a:gd name="connsiteY90" fmla="*/ 2090058 h 2636935"/>
              <a:gd name="connsiteX91" fmla="*/ 2743200 w 8558954"/>
              <a:gd name="connsiteY91" fmla="*/ 2144486 h 2636935"/>
              <a:gd name="connsiteX92" fmla="*/ 2732314 w 8558954"/>
              <a:gd name="connsiteY92" fmla="*/ 2198915 h 2636935"/>
              <a:gd name="connsiteX93" fmla="*/ 2906485 w 8558954"/>
              <a:gd name="connsiteY93" fmla="*/ 2046515 h 2636935"/>
              <a:gd name="connsiteX94" fmla="*/ 3026228 w 8558954"/>
              <a:gd name="connsiteY94" fmla="*/ 1959429 h 2636935"/>
              <a:gd name="connsiteX95" fmla="*/ 3254828 w 8558954"/>
              <a:gd name="connsiteY95" fmla="*/ 1828800 h 2636935"/>
              <a:gd name="connsiteX96" fmla="*/ 3320142 w 8558954"/>
              <a:gd name="connsiteY96" fmla="*/ 1807029 h 2636935"/>
              <a:gd name="connsiteX97" fmla="*/ 3341914 w 8558954"/>
              <a:gd name="connsiteY97" fmla="*/ 1883229 h 2636935"/>
              <a:gd name="connsiteX98" fmla="*/ 3363685 w 8558954"/>
              <a:gd name="connsiteY98" fmla="*/ 2068286 h 2636935"/>
              <a:gd name="connsiteX99" fmla="*/ 3374571 w 8558954"/>
              <a:gd name="connsiteY99" fmla="*/ 2438400 h 2636935"/>
              <a:gd name="connsiteX100" fmla="*/ 3385457 w 8558954"/>
              <a:gd name="connsiteY100" fmla="*/ 2536372 h 2636935"/>
              <a:gd name="connsiteX101" fmla="*/ 3439885 w 8558954"/>
              <a:gd name="connsiteY101" fmla="*/ 2460172 h 2636935"/>
              <a:gd name="connsiteX102" fmla="*/ 3516085 w 8558954"/>
              <a:gd name="connsiteY102" fmla="*/ 2373086 h 2636935"/>
              <a:gd name="connsiteX103" fmla="*/ 3755571 w 8558954"/>
              <a:gd name="connsiteY103" fmla="*/ 2111829 h 2636935"/>
              <a:gd name="connsiteX104" fmla="*/ 3897085 w 8558954"/>
              <a:gd name="connsiteY104" fmla="*/ 2002972 h 2636935"/>
              <a:gd name="connsiteX105" fmla="*/ 3929742 w 8558954"/>
              <a:gd name="connsiteY105" fmla="*/ 2057400 h 2636935"/>
              <a:gd name="connsiteX106" fmla="*/ 3940628 w 8558954"/>
              <a:gd name="connsiteY106" fmla="*/ 2122715 h 2636935"/>
              <a:gd name="connsiteX107" fmla="*/ 3951514 w 8558954"/>
              <a:gd name="connsiteY107" fmla="*/ 2177143 h 2636935"/>
              <a:gd name="connsiteX108" fmla="*/ 3973285 w 8558954"/>
              <a:gd name="connsiteY108" fmla="*/ 2307772 h 2636935"/>
              <a:gd name="connsiteX109" fmla="*/ 4093028 w 8558954"/>
              <a:gd name="connsiteY109" fmla="*/ 2155372 h 2636935"/>
              <a:gd name="connsiteX110" fmla="*/ 4267200 w 8558954"/>
              <a:gd name="connsiteY110" fmla="*/ 2046515 h 2636935"/>
              <a:gd name="connsiteX111" fmla="*/ 4343400 w 8558954"/>
              <a:gd name="connsiteY111" fmla="*/ 2002972 h 2636935"/>
              <a:gd name="connsiteX112" fmla="*/ 4397828 w 8558954"/>
              <a:gd name="connsiteY112" fmla="*/ 2100943 h 2636935"/>
              <a:gd name="connsiteX113" fmla="*/ 4419600 w 8558954"/>
              <a:gd name="connsiteY113" fmla="*/ 2209800 h 2636935"/>
              <a:gd name="connsiteX114" fmla="*/ 4452257 w 8558954"/>
              <a:gd name="connsiteY114" fmla="*/ 2307772 h 2636935"/>
              <a:gd name="connsiteX115" fmla="*/ 4550228 w 8558954"/>
              <a:gd name="connsiteY115" fmla="*/ 2177143 h 2636935"/>
              <a:gd name="connsiteX116" fmla="*/ 4615542 w 8558954"/>
              <a:gd name="connsiteY116" fmla="*/ 2133600 h 2636935"/>
              <a:gd name="connsiteX117" fmla="*/ 4702628 w 8558954"/>
              <a:gd name="connsiteY117" fmla="*/ 2090058 h 2636935"/>
              <a:gd name="connsiteX118" fmla="*/ 4746171 w 8558954"/>
              <a:gd name="connsiteY118" fmla="*/ 2133600 h 2636935"/>
              <a:gd name="connsiteX119" fmla="*/ 4811485 w 8558954"/>
              <a:gd name="connsiteY119" fmla="*/ 2264229 h 2636935"/>
              <a:gd name="connsiteX120" fmla="*/ 4833257 w 8558954"/>
              <a:gd name="connsiteY120" fmla="*/ 2296886 h 2636935"/>
              <a:gd name="connsiteX121" fmla="*/ 4865914 w 8558954"/>
              <a:gd name="connsiteY121" fmla="*/ 2307772 h 2636935"/>
              <a:gd name="connsiteX122" fmla="*/ 4974771 w 8558954"/>
              <a:gd name="connsiteY122" fmla="*/ 2275115 h 2636935"/>
              <a:gd name="connsiteX123" fmla="*/ 5040085 w 8558954"/>
              <a:gd name="connsiteY123" fmla="*/ 2231572 h 2636935"/>
              <a:gd name="connsiteX124" fmla="*/ 5116285 w 8558954"/>
              <a:gd name="connsiteY124" fmla="*/ 2188029 h 2636935"/>
              <a:gd name="connsiteX125" fmla="*/ 5301342 w 8558954"/>
              <a:gd name="connsiteY125" fmla="*/ 2133600 h 2636935"/>
              <a:gd name="connsiteX126" fmla="*/ 5399314 w 8558954"/>
              <a:gd name="connsiteY126" fmla="*/ 2100943 h 2636935"/>
              <a:gd name="connsiteX127" fmla="*/ 5508171 w 8558954"/>
              <a:gd name="connsiteY127" fmla="*/ 2111829 h 2636935"/>
              <a:gd name="connsiteX128" fmla="*/ 5540828 w 8558954"/>
              <a:gd name="connsiteY128" fmla="*/ 2144486 h 2636935"/>
              <a:gd name="connsiteX129" fmla="*/ 5606142 w 8558954"/>
              <a:gd name="connsiteY129" fmla="*/ 2307772 h 2636935"/>
              <a:gd name="connsiteX130" fmla="*/ 5660571 w 8558954"/>
              <a:gd name="connsiteY130" fmla="*/ 2383972 h 2636935"/>
              <a:gd name="connsiteX131" fmla="*/ 5715000 w 8558954"/>
              <a:gd name="connsiteY131" fmla="*/ 2373086 h 2636935"/>
              <a:gd name="connsiteX132" fmla="*/ 5791200 w 8558954"/>
              <a:gd name="connsiteY132" fmla="*/ 2296886 h 2636935"/>
              <a:gd name="connsiteX133" fmla="*/ 5823857 w 8558954"/>
              <a:gd name="connsiteY133" fmla="*/ 2264229 h 2636935"/>
              <a:gd name="connsiteX134" fmla="*/ 5867400 w 8558954"/>
              <a:gd name="connsiteY134" fmla="*/ 2220686 h 2636935"/>
              <a:gd name="connsiteX135" fmla="*/ 5910942 w 8558954"/>
              <a:gd name="connsiteY135" fmla="*/ 2198915 h 2636935"/>
              <a:gd name="connsiteX136" fmla="*/ 5998028 w 8558954"/>
              <a:gd name="connsiteY136" fmla="*/ 2307772 h 2636935"/>
              <a:gd name="connsiteX137" fmla="*/ 6041571 w 8558954"/>
              <a:gd name="connsiteY137" fmla="*/ 2373086 h 2636935"/>
              <a:gd name="connsiteX138" fmla="*/ 6063342 w 8558954"/>
              <a:gd name="connsiteY138" fmla="*/ 2427515 h 2636935"/>
              <a:gd name="connsiteX139" fmla="*/ 6096000 w 8558954"/>
              <a:gd name="connsiteY139" fmla="*/ 2492829 h 2636935"/>
              <a:gd name="connsiteX140" fmla="*/ 6172200 w 8558954"/>
              <a:gd name="connsiteY140" fmla="*/ 2601686 h 2636935"/>
              <a:gd name="connsiteX141" fmla="*/ 6226628 w 8558954"/>
              <a:gd name="connsiteY141" fmla="*/ 2547258 h 2636935"/>
              <a:gd name="connsiteX142" fmla="*/ 6302828 w 8558954"/>
              <a:gd name="connsiteY142" fmla="*/ 2525486 h 2636935"/>
              <a:gd name="connsiteX143" fmla="*/ 6368142 w 8558954"/>
              <a:gd name="connsiteY143" fmla="*/ 2471058 h 2636935"/>
              <a:gd name="connsiteX144" fmla="*/ 6444342 w 8558954"/>
              <a:gd name="connsiteY144" fmla="*/ 2416629 h 2636935"/>
              <a:gd name="connsiteX145" fmla="*/ 6509657 w 8558954"/>
              <a:gd name="connsiteY145" fmla="*/ 2351315 h 2636935"/>
              <a:gd name="connsiteX146" fmla="*/ 6662057 w 8558954"/>
              <a:gd name="connsiteY146" fmla="*/ 2220686 h 2636935"/>
              <a:gd name="connsiteX147" fmla="*/ 6694714 w 8558954"/>
              <a:gd name="connsiteY147" fmla="*/ 2253343 h 2636935"/>
              <a:gd name="connsiteX148" fmla="*/ 6738257 w 8558954"/>
              <a:gd name="connsiteY148" fmla="*/ 2318658 h 2636935"/>
              <a:gd name="connsiteX149" fmla="*/ 6836228 w 8558954"/>
              <a:gd name="connsiteY149" fmla="*/ 2394858 h 2636935"/>
              <a:gd name="connsiteX150" fmla="*/ 7032171 w 8558954"/>
              <a:gd name="connsiteY150" fmla="*/ 2362200 h 2636935"/>
              <a:gd name="connsiteX151" fmla="*/ 7119257 w 8558954"/>
              <a:gd name="connsiteY151" fmla="*/ 2318658 h 2636935"/>
              <a:gd name="connsiteX152" fmla="*/ 7336971 w 8558954"/>
              <a:gd name="connsiteY152" fmla="*/ 2155372 h 2636935"/>
              <a:gd name="connsiteX153" fmla="*/ 7522028 w 8558954"/>
              <a:gd name="connsiteY153" fmla="*/ 2024743 h 2636935"/>
              <a:gd name="connsiteX154" fmla="*/ 7565571 w 8558954"/>
              <a:gd name="connsiteY154" fmla="*/ 1992086 h 2636935"/>
              <a:gd name="connsiteX155" fmla="*/ 7609114 w 8558954"/>
              <a:gd name="connsiteY155" fmla="*/ 2013858 h 2636935"/>
              <a:gd name="connsiteX156" fmla="*/ 7620000 w 8558954"/>
              <a:gd name="connsiteY156" fmla="*/ 2046515 h 2636935"/>
              <a:gd name="connsiteX157" fmla="*/ 7674428 w 8558954"/>
              <a:gd name="connsiteY157" fmla="*/ 2133600 h 2636935"/>
              <a:gd name="connsiteX158" fmla="*/ 7696200 w 8558954"/>
              <a:gd name="connsiteY158" fmla="*/ 2166258 h 2636935"/>
              <a:gd name="connsiteX159" fmla="*/ 7772400 w 8558954"/>
              <a:gd name="connsiteY159" fmla="*/ 2155372 h 2636935"/>
              <a:gd name="connsiteX160" fmla="*/ 7815942 w 8558954"/>
              <a:gd name="connsiteY160" fmla="*/ 2122715 h 2636935"/>
              <a:gd name="connsiteX161" fmla="*/ 7935685 w 8558954"/>
              <a:gd name="connsiteY161" fmla="*/ 2068286 h 2636935"/>
              <a:gd name="connsiteX162" fmla="*/ 8022771 w 8558954"/>
              <a:gd name="connsiteY162" fmla="*/ 2024743 h 2636935"/>
              <a:gd name="connsiteX163" fmla="*/ 8098971 w 8558954"/>
              <a:gd name="connsiteY163" fmla="*/ 2035629 h 2636935"/>
              <a:gd name="connsiteX164" fmla="*/ 8186057 w 8558954"/>
              <a:gd name="connsiteY164" fmla="*/ 2144486 h 2636935"/>
              <a:gd name="connsiteX165" fmla="*/ 8229600 w 8558954"/>
              <a:gd name="connsiteY165" fmla="*/ 2188029 h 2636935"/>
              <a:gd name="connsiteX166" fmla="*/ 8273142 w 8558954"/>
              <a:gd name="connsiteY166" fmla="*/ 2231572 h 2636935"/>
              <a:gd name="connsiteX167" fmla="*/ 8305800 w 8558954"/>
              <a:gd name="connsiteY167" fmla="*/ 2242458 h 2636935"/>
              <a:gd name="connsiteX168" fmla="*/ 8382000 w 8558954"/>
              <a:gd name="connsiteY168" fmla="*/ 2209800 h 2636935"/>
              <a:gd name="connsiteX169" fmla="*/ 8414657 w 8558954"/>
              <a:gd name="connsiteY169" fmla="*/ 2198915 h 2636935"/>
              <a:gd name="connsiteX170" fmla="*/ 8469085 w 8558954"/>
              <a:gd name="connsiteY170" fmla="*/ 2286000 h 2636935"/>
              <a:gd name="connsiteX171" fmla="*/ 8490857 w 8558954"/>
              <a:gd name="connsiteY171" fmla="*/ 2318658 h 2636935"/>
              <a:gd name="connsiteX172" fmla="*/ 8469085 w 8558954"/>
              <a:gd name="connsiteY172" fmla="*/ 2275115 h 2636935"/>
              <a:gd name="connsiteX173" fmla="*/ 8479971 w 8558954"/>
              <a:gd name="connsiteY173" fmla="*/ 2068286 h 2636935"/>
              <a:gd name="connsiteX174" fmla="*/ 8501742 w 8558954"/>
              <a:gd name="connsiteY174" fmla="*/ 2122715 h 2636935"/>
              <a:gd name="connsiteX175" fmla="*/ 8545285 w 8558954"/>
              <a:gd name="connsiteY175" fmla="*/ 2209800 h 2636935"/>
              <a:gd name="connsiteX176" fmla="*/ 8556171 w 8558954"/>
              <a:gd name="connsiteY176" fmla="*/ 2242458 h 2636935"/>
              <a:gd name="connsiteX177" fmla="*/ 8534400 w 8558954"/>
              <a:gd name="connsiteY177" fmla="*/ 2166258 h 2636935"/>
              <a:gd name="connsiteX178" fmla="*/ 8523514 w 8558954"/>
              <a:gd name="connsiteY178" fmla="*/ 2100943 h 2636935"/>
              <a:gd name="connsiteX179" fmla="*/ 8458200 w 8558954"/>
              <a:gd name="connsiteY179" fmla="*/ 1905000 h 2636935"/>
              <a:gd name="connsiteX180" fmla="*/ 8349342 w 8558954"/>
              <a:gd name="connsiteY180" fmla="*/ 1621972 h 2636935"/>
              <a:gd name="connsiteX181" fmla="*/ 8327571 w 8558954"/>
              <a:gd name="connsiteY181" fmla="*/ 1589315 h 2636935"/>
              <a:gd name="connsiteX182" fmla="*/ 8349342 w 8558954"/>
              <a:gd name="connsiteY182" fmla="*/ 1861458 h 2636935"/>
              <a:gd name="connsiteX183" fmla="*/ 8371114 w 8558954"/>
              <a:gd name="connsiteY183" fmla="*/ 2013858 h 2636935"/>
              <a:gd name="connsiteX184" fmla="*/ 8349342 w 8558954"/>
              <a:gd name="connsiteY184" fmla="*/ 2286000 h 2636935"/>
              <a:gd name="connsiteX185" fmla="*/ 8305800 w 8558954"/>
              <a:gd name="connsiteY185" fmla="*/ 2220686 h 2636935"/>
              <a:gd name="connsiteX186" fmla="*/ 8273142 w 8558954"/>
              <a:gd name="connsiteY186" fmla="*/ 2133600 h 2636935"/>
              <a:gd name="connsiteX187" fmla="*/ 8218714 w 8558954"/>
              <a:gd name="connsiteY187" fmla="*/ 2024743 h 2636935"/>
              <a:gd name="connsiteX188" fmla="*/ 8109857 w 8558954"/>
              <a:gd name="connsiteY188" fmla="*/ 1828800 h 2636935"/>
              <a:gd name="connsiteX189" fmla="*/ 8066314 w 8558954"/>
              <a:gd name="connsiteY189" fmla="*/ 1752600 h 2636935"/>
              <a:gd name="connsiteX190" fmla="*/ 8055428 w 8558954"/>
              <a:gd name="connsiteY190" fmla="*/ 1872343 h 2636935"/>
              <a:gd name="connsiteX191" fmla="*/ 8044542 w 8558954"/>
              <a:gd name="connsiteY191" fmla="*/ 2188029 h 2636935"/>
              <a:gd name="connsiteX192" fmla="*/ 8022771 w 8558954"/>
              <a:gd name="connsiteY192" fmla="*/ 2242458 h 2636935"/>
              <a:gd name="connsiteX193" fmla="*/ 7990114 w 8558954"/>
              <a:gd name="connsiteY193" fmla="*/ 2264229 h 2636935"/>
              <a:gd name="connsiteX194" fmla="*/ 7903028 w 8558954"/>
              <a:gd name="connsiteY194" fmla="*/ 2133600 h 2636935"/>
              <a:gd name="connsiteX195" fmla="*/ 7859485 w 8558954"/>
              <a:gd name="connsiteY195" fmla="*/ 2068286 h 2636935"/>
              <a:gd name="connsiteX196" fmla="*/ 7783285 w 8558954"/>
              <a:gd name="connsiteY196" fmla="*/ 1948543 h 2636935"/>
              <a:gd name="connsiteX197" fmla="*/ 7739742 w 8558954"/>
              <a:gd name="connsiteY197" fmla="*/ 1915886 h 2636935"/>
              <a:gd name="connsiteX198" fmla="*/ 7696200 w 8558954"/>
              <a:gd name="connsiteY198" fmla="*/ 2307772 h 2636935"/>
              <a:gd name="connsiteX199" fmla="*/ 7674428 w 8558954"/>
              <a:gd name="connsiteY199" fmla="*/ 2340429 h 2636935"/>
              <a:gd name="connsiteX200" fmla="*/ 7522028 w 8558954"/>
              <a:gd name="connsiteY200" fmla="*/ 2220686 h 2636935"/>
              <a:gd name="connsiteX201" fmla="*/ 7522028 w 8558954"/>
              <a:gd name="connsiteY201" fmla="*/ 2220686 h 2636935"/>
              <a:gd name="connsiteX202" fmla="*/ 7434942 w 8558954"/>
              <a:gd name="connsiteY202" fmla="*/ 2177143 h 2636935"/>
              <a:gd name="connsiteX203" fmla="*/ 7391400 w 8558954"/>
              <a:gd name="connsiteY203" fmla="*/ 2296886 h 2636935"/>
              <a:gd name="connsiteX204" fmla="*/ 7358742 w 8558954"/>
              <a:gd name="connsiteY204" fmla="*/ 2405743 h 2636935"/>
              <a:gd name="connsiteX205" fmla="*/ 7336971 w 8558954"/>
              <a:gd name="connsiteY205" fmla="*/ 2427515 h 2636935"/>
              <a:gd name="connsiteX206" fmla="*/ 7162800 w 8558954"/>
              <a:gd name="connsiteY206" fmla="*/ 2416629 h 2636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</a:cxnLst>
            <a:rect l="l" t="t" r="r" b="b"/>
            <a:pathLst>
              <a:path w="8558954" h="2636935">
                <a:moveTo>
                  <a:pt x="0" y="2394858"/>
                </a:moveTo>
                <a:cubicBezTo>
                  <a:pt x="18143" y="2365829"/>
                  <a:pt x="34531" y="2335628"/>
                  <a:pt x="54428" y="2307772"/>
                </a:cubicBezTo>
                <a:cubicBezTo>
                  <a:pt x="101370" y="2242053"/>
                  <a:pt x="118366" y="2237241"/>
                  <a:pt x="174171" y="2177143"/>
                </a:cubicBezTo>
                <a:cubicBezTo>
                  <a:pt x="200417" y="2148878"/>
                  <a:pt x="226048" y="2119994"/>
                  <a:pt x="250371" y="2090058"/>
                </a:cubicBezTo>
                <a:cubicBezTo>
                  <a:pt x="273253" y="2061896"/>
                  <a:pt x="293267" y="2031504"/>
                  <a:pt x="315685" y="2002972"/>
                </a:cubicBezTo>
                <a:cubicBezTo>
                  <a:pt x="333194" y="1980688"/>
                  <a:pt x="354394" y="1961238"/>
                  <a:pt x="370114" y="1937658"/>
                </a:cubicBezTo>
                <a:cubicBezTo>
                  <a:pt x="405323" y="1884844"/>
                  <a:pt x="443081" y="1832714"/>
                  <a:pt x="468085" y="1774372"/>
                </a:cubicBezTo>
                <a:cubicBezTo>
                  <a:pt x="483278" y="1738921"/>
                  <a:pt x="512212" y="1667289"/>
                  <a:pt x="533400" y="1632858"/>
                </a:cubicBezTo>
                <a:cubicBezTo>
                  <a:pt x="549759" y="1606274"/>
                  <a:pt x="571469" y="1583242"/>
                  <a:pt x="587828" y="1556658"/>
                </a:cubicBezTo>
                <a:cubicBezTo>
                  <a:pt x="600585" y="1535927"/>
                  <a:pt x="608945" y="1512775"/>
                  <a:pt x="620485" y="1491343"/>
                </a:cubicBezTo>
                <a:cubicBezTo>
                  <a:pt x="730399" y="1287216"/>
                  <a:pt x="602760" y="1540210"/>
                  <a:pt x="696685" y="1338943"/>
                </a:cubicBezTo>
                <a:cubicBezTo>
                  <a:pt x="812483" y="1090805"/>
                  <a:pt x="670788" y="1401623"/>
                  <a:pt x="783771" y="1175658"/>
                </a:cubicBezTo>
                <a:cubicBezTo>
                  <a:pt x="831703" y="1079794"/>
                  <a:pt x="862964" y="968991"/>
                  <a:pt x="925285" y="881743"/>
                </a:cubicBezTo>
                <a:cubicBezTo>
                  <a:pt x="943428" y="856343"/>
                  <a:pt x="963654" y="832309"/>
                  <a:pt x="979714" y="805543"/>
                </a:cubicBezTo>
                <a:cubicBezTo>
                  <a:pt x="1018156" y="741474"/>
                  <a:pt x="1047126" y="671768"/>
                  <a:pt x="1088571" y="609600"/>
                </a:cubicBezTo>
                <a:cubicBezTo>
                  <a:pt x="1110342" y="576943"/>
                  <a:pt x="1133419" y="545119"/>
                  <a:pt x="1153885" y="511629"/>
                </a:cubicBezTo>
                <a:cubicBezTo>
                  <a:pt x="1173366" y="479752"/>
                  <a:pt x="1188019" y="445023"/>
                  <a:pt x="1208314" y="413658"/>
                </a:cubicBezTo>
                <a:cubicBezTo>
                  <a:pt x="1228026" y="383194"/>
                  <a:pt x="1253187" y="356552"/>
                  <a:pt x="1273628" y="326572"/>
                </a:cubicBezTo>
                <a:cubicBezTo>
                  <a:pt x="1307649" y="276675"/>
                  <a:pt x="1338687" y="224807"/>
                  <a:pt x="1371600" y="174172"/>
                </a:cubicBezTo>
                <a:cubicBezTo>
                  <a:pt x="1385860" y="152233"/>
                  <a:pt x="1396640" y="127360"/>
                  <a:pt x="1415142" y="108858"/>
                </a:cubicBezTo>
                <a:lnTo>
                  <a:pt x="1502228" y="21772"/>
                </a:lnTo>
                <a:lnTo>
                  <a:pt x="1524000" y="0"/>
                </a:lnTo>
                <a:cubicBezTo>
                  <a:pt x="1552193" y="28194"/>
                  <a:pt x="1567542" y="32342"/>
                  <a:pt x="1567542" y="76200"/>
                </a:cubicBezTo>
                <a:cubicBezTo>
                  <a:pt x="1567542" y="166987"/>
                  <a:pt x="1567918" y="258257"/>
                  <a:pt x="1556657" y="348343"/>
                </a:cubicBezTo>
                <a:cubicBezTo>
                  <a:pt x="1554218" y="367859"/>
                  <a:pt x="1485855" y="501433"/>
                  <a:pt x="1480457" y="511629"/>
                </a:cubicBezTo>
                <a:cubicBezTo>
                  <a:pt x="1462977" y="544646"/>
                  <a:pt x="1442735" y="576186"/>
                  <a:pt x="1426028" y="609600"/>
                </a:cubicBezTo>
                <a:cubicBezTo>
                  <a:pt x="1410046" y="641565"/>
                  <a:pt x="1399841" y="676332"/>
                  <a:pt x="1382485" y="707572"/>
                </a:cubicBezTo>
                <a:cubicBezTo>
                  <a:pt x="1235661" y="971855"/>
                  <a:pt x="1303625" y="818807"/>
                  <a:pt x="1208314" y="1001486"/>
                </a:cubicBezTo>
                <a:cubicBezTo>
                  <a:pt x="1182042" y="1051841"/>
                  <a:pt x="1157514" y="1103086"/>
                  <a:pt x="1132114" y="1153886"/>
                </a:cubicBezTo>
                <a:cubicBezTo>
                  <a:pt x="1121228" y="1175657"/>
                  <a:pt x="1111980" y="1198328"/>
                  <a:pt x="1099457" y="1219200"/>
                </a:cubicBezTo>
                <a:cubicBezTo>
                  <a:pt x="1071179" y="1266331"/>
                  <a:pt x="1056818" y="1287113"/>
                  <a:pt x="1034142" y="1338943"/>
                </a:cubicBezTo>
                <a:cubicBezTo>
                  <a:pt x="1018478" y="1374747"/>
                  <a:pt x="1008078" y="1412845"/>
                  <a:pt x="990600" y="1447800"/>
                </a:cubicBezTo>
                <a:cubicBezTo>
                  <a:pt x="983343" y="1462314"/>
                  <a:pt x="976709" y="1477158"/>
                  <a:pt x="968828" y="1491343"/>
                </a:cubicBezTo>
                <a:cubicBezTo>
                  <a:pt x="958553" y="1509839"/>
                  <a:pt x="944926" y="1526510"/>
                  <a:pt x="936171" y="1545772"/>
                </a:cubicBezTo>
                <a:cubicBezTo>
                  <a:pt x="926675" y="1566664"/>
                  <a:pt x="923227" y="1589902"/>
                  <a:pt x="914400" y="1611086"/>
                </a:cubicBezTo>
                <a:cubicBezTo>
                  <a:pt x="905038" y="1633555"/>
                  <a:pt x="891815" y="1654241"/>
                  <a:pt x="881742" y="1676400"/>
                </a:cubicBezTo>
                <a:cubicBezTo>
                  <a:pt x="825498" y="1800135"/>
                  <a:pt x="896626" y="1655920"/>
                  <a:pt x="838200" y="1796143"/>
                </a:cubicBezTo>
                <a:cubicBezTo>
                  <a:pt x="794885" y="1900099"/>
                  <a:pt x="819104" y="1823447"/>
                  <a:pt x="772885" y="1915886"/>
                </a:cubicBezTo>
                <a:cubicBezTo>
                  <a:pt x="653737" y="2154182"/>
                  <a:pt x="813286" y="1848774"/>
                  <a:pt x="718457" y="2057400"/>
                </a:cubicBezTo>
                <a:cubicBezTo>
                  <a:pt x="709702" y="2076662"/>
                  <a:pt x="694555" y="2092567"/>
                  <a:pt x="685800" y="2111829"/>
                </a:cubicBezTo>
                <a:cubicBezTo>
                  <a:pt x="649610" y="2191447"/>
                  <a:pt x="675436" y="2157259"/>
                  <a:pt x="653142" y="2231572"/>
                </a:cubicBezTo>
                <a:cubicBezTo>
                  <a:pt x="647527" y="2250288"/>
                  <a:pt x="637550" y="2267463"/>
                  <a:pt x="631371" y="2286000"/>
                </a:cubicBezTo>
                <a:cubicBezTo>
                  <a:pt x="626640" y="2300193"/>
                  <a:pt x="624595" y="2315158"/>
                  <a:pt x="620485" y="2329543"/>
                </a:cubicBezTo>
                <a:cubicBezTo>
                  <a:pt x="617333" y="2340576"/>
                  <a:pt x="599008" y="2366613"/>
                  <a:pt x="609600" y="2362200"/>
                </a:cubicBezTo>
                <a:cubicBezTo>
                  <a:pt x="660727" y="2340897"/>
                  <a:pt x="706804" y="2308348"/>
                  <a:pt x="751114" y="2275115"/>
                </a:cubicBezTo>
                <a:cubicBezTo>
                  <a:pt x="1131556" y="1989782"/>
                  <a:pt x="758859" y="2277397"/>
                  <a:pt x="1034142" y="2046515"/>
                </a:cubicBezTo>
                <a:cubicBezTo>
                  <a:pt x="1109258" y="1983514"/>
                  <a:pt x="1183455" y="1919122"/>
                  <a:pt x="1262742" y="1861458"/>
                </a:cubicBezTo>
                <a:cubicBezTo>
                  <a:pt x="1302656" y="1832429"/>
                  <a:pt x="1345670" y="1807243"/>
                  <a:pt x="1382485" y="1774372"/>
                </a:cubicBezTo>
                <a:cubicBezTo>
                  <a:pt x="1484565" y="1683229"/>
                  <a:pt x="1567210" y="1599762"/>
                  <a:pt x="1643742" y="1491343"/>
                </a:cubicBezTo>
                <a:cubicBezTo>
                  <a:pt x="1663483" y="1463377"/>
                  <a:pt x="1678778" y="1432466"/>
                  <a:pt x="1698171" y="1404258"/>
                </a:cubicBezTo>
                <a:cubicBezTo>
                  <a:pt x="1718728" y="1374357"/>
                  <a:pt x="1742394" y="1346699"/>
                  <a:pt x="1763485" y="1317172"/>
                </a:cubicBezTo>
                <a:cubicBezTo>
                  <a:pt x="1778694" y="1295880"/>
                  <a:pt x="1791328" y="1272791"/>
                  <a:pt x="1807028" y="1251858"/>
                </a:cubicBezTo>
                <a:cubicBezTo>
                  <a:pt x="1824032" y="1229186"/>
                  <a:pt x="1843753" y="1208673"/>
                  <a:pt x="1861457" y="1186543"/>
                </a:cubicBezTo>
                <a:cubicBezTo>
                  <a:pt x="1888462" y="1152787"/>
                  <a:pt x="1893787" y="1143491"/>
                  <a:pt x="1915885" y="1110343"/>
                </a:cubicBezTo>
                <a:cubicBezTo>
                  <a:pt x="1912257" y="1132115"/>
                  <a:pt x="1911980" y="1154719"/>
                  <a:pt x="1905000" y="1175658"/>
                </a:cubicBezTo>
                <a:cubicBezTo>
                  <a:pt x="1892225" y="1213984"/>
                  <a:pt x="1844799" y="1283720"/>
                  <a:pt x="1828800" y="1317172"/>
                </a:cubicBezTo>
                <a:cubicBezTo>
                  <a:pt x="1760331" y="1460335"/>
                  <a:pt x="1769990" y="1474405"/>
                  <a:pt x="1698171" y="1589315"/>
                </a:cubicBezTo>
                <a:cubicBezTo>
                  <a:pt x="1681627" y="1615785"/>
                  <a:pt x="1660621" y="1639258"/>
                  <a:pt x="1643742" y="1665515"/>
                </a:cubicBezTo>
                <a:cubicBezTo>
                  <a:pt x="1627923" y="1690123"/>
                  <a:pt x="1617204" y="1717910"/>
                  <a:pt x="1600200" y="1741715"/>
                </a:cubicBezTo>
                <a:cubicBezTo>
                  <a:pt x="1580755" y="1768938"/>
                  <a:pt x="1553927" y="1790410"/>
                  <a:pt x="1534885" y="1817915"/>
                </a:cubicBezTo>
                <a:cubicBezTo>
                  <a:pt x="1521030" y="1837928"/>
                  <a:pt x="1513884" y="1861860"/>
                  <a:pt x="1502228" y="1883229"/>
                </a:cubicBezTo>
                <a:cubicBezTo>
                  <a:pt x="1492096" y="1901804"/>
                  <a:pt x="1479471" y="1918959"/>
                  <a:pt x="1469571" y="1937658"/>
                </a:cubicBezTo>
                <a:cubicBezTo>
                  <a:pt x="1408983" y="2052103"/>
                  <a:pt x="1416933" y="2036597"/>
                  <a:pt x="1382485" y="2122715"/>
                </a:cubicBezTo>
                <a:cubicBezTo>
                  <a:pt x="1378924" y="2151206"/>
                  <a:pt x="1348022" y="2351315"/>
                  <a:pt x="1382485" y="2351315"/>
                </a:cubicBezTo>
                <a:cubicBezTo>
                  <a:pt x="1411576" y="2351315"/>
                  <a:pt x="1522289" y="2176560"/>
                  <a:pt x="1556657" y="2133600"/>
                </a:cubicBezTo>
                <a:cubicBezTo>
                  <a:pt x="1595258" y="2085348"/>
                  <a:pt x="1642124" y="2043501"/>
                  <a:pt x="1676400" y="1992086"/>
                </a:cubicBezTo>
                <a:cubicBezTo>
                  <a:pt x="1690914" y="1970315"/>
                  <a:pt x="1702914" y="1946639"/>
                  <a:pt x="1719942" y="1926772"/>
                </a:cubicBezTo>
                <a:cubicBezTo>
                  <a:pt x="1790330" y="1844652"/>
                  <a:pt x="1795306" y="1847500"/>
                  <a:pt x="1872342" y="1796143"/>
                </a:cubicBezTo>
                <a:cubicBezTo>
                  <a:pt x="1883228" y="1788886"/>
                  <a:pt x="1895749" y="1783623"/>
                  <a:pt x="1905000" y="1774372"/>
                </a:cubicBezTo>
                <a:cubicBezTo>
                  <a:pt x="1912257" y="1767115"/>
                  <a:pt x="1917591" y="1757190"/>
                  <a:pt x="1926771" y="1752600"/>
                </a:cubicBezTo>
                <a:cubicBezTo>
                  <a:pt x="1940152" y="1745909"/>
                  <a:pt x="1955800" y="1745343"/>
                  <a:pt x="1970314" y="1741715"/>
                </a:cubicBezTo>
                <a:cubicBezTo>
                  <a:pt x="2017485" y="1745343"/>
                  <a:pt x="2088852" y="1711243"/>
                  <a:pt x="2111828" y="1752600"/>
                </a:cubicBezTo>
                <a:cubicBezTo>
                  <a:pt x="2142248" y="1807356"/>
                  <a:pt x="2097409" y="1877733"/>
                  <a:pt x="2079171" y="1937658"/>
                </a:cubicBezTo>
                <a:cubicBezTo>
                  <a:pt x="2071552" y="1962690"/>
                  <a:pt x="2048033" y="1979934"/>
                  <a:pt x="2035628" y="2002972"/>
                </a:cubicBezTo>
                <a:cubicBezTo>
                  <a:pt x="2009197" y="2052057"/>
                  <a:pt x="1991988" y="2115686"/>
                  <a:pt x="1970314" y="2166258"/>
                </a:cubicBezTo>
                <a:cubicBezTo>
                  <a:pt x="1960726" y="2188631"/>
                  <a:pt x="1947730" y="2209413"/>
                  <a:pt x="1937657" y="2231572"/>
                </a:cubicBezTo>
                <a:cubicBezTo>
                  <a:pt x="1868151" y="2384482"/>
                  <a:pt x="1959259" y="2199250"/>
                  <a:pt x="1894114" y="2329543"/>
                </a:cubicBezTo>
                <a:cubicBezTo>
                  <a:pt x="1897743" y="2347686"/>
                  <a:pt x="1887821" y="2377100"/>
                  <a:pt x="1905000" y="2383972"/>
                </a:cubicBezTo>
                <a:cubicBezTo>
                  <a:pt x="1921845" y="2390710"/>
                  <a:pt x="1934375" y="2362649"/>
                  <a:pt x="1948542" y="2351315"/>
                </a:cubicBezTo>
                <a:cubicBezTo>
                  <a:pt x="2006955" y="2304584"/>
                  <a:pt x="2065717" y="2258247"/>
                  <a:pt x="2122714" y="2209800"/>
                </a:cubicBezTo>
                <a:cubicBezTo>
                  <a:pt x="2195285" y="2148114"/>
                  <a:pt x="2266712" y="2085056"/>
                  <a:pt x="2340428" y="2024743"/>
                </a:cubicBezTo>
                <a:cubicBezTo>
                  <a:pt x="2386488" y="1987057"/>
                  <a:pt x="2438072" y="1956100"/>
                  <a:pt x="2481942" y="1915886"/>
                </a:cubicBezTo>
                <a:cubicBezTo>
                  <a:pt x="2759954" y="1661042"/>
                  <a:pt x="2466481" y="1922182"/>
                  <a:pt x="2743200" y="1698172"/>
                </a:cubicBezTo>
                <a:cubicBezTo>
                  <a:pt x="2777161" y="1670680"/>
                  <a:pt x="2806216" y="1637302"/>
                  <a:pt x="2841171" y="1611086"/>
                </a:cubicBezTo>
                <a:cubicBezTo>
                  <a:pt x="2864575" y="1593533"/>
                  <a:pt x="2892690" y="1583249"/>
                  <a:pt x="2917371" y="1567543"/>
                </a:cubicBezTo>
                <a:cubicBezTo>
                  <a:pt x="2932677" y="1557803"/>
                  <a:pt x="2946400" y="1545772"/>
                  <a:pt x="2960914" y="1534886"/>
                </a:cubicBezTo>
                <a:cubicBezTo>
                  <a:pt x="2964543" y="1560286"/>
                  <a:pt x="2977086" y="1585978"/>
                  <a:pt x="2971800" y="1611086"/>
                </a:cubicBezTo>
                <a:cubicBezTo>
                  <a:pt x="2948456" y="1721968"/>
                  <a:pt x="2914518" y="1729752"/>
                  <a:pt x="2873828" y="1817915"/>
                </a:cubicBezTo>
                <a:cubicBezTo>
                  <a:pt x="2864211" y="1838752"/>
                  <a:pt x="2860295" y="1861810"/>
                  <a:pt x="2852057" y="1883229"/>
                </a:cubicBezTo>
                <a:cubicBezTo>
                  <a:pt x="2842137" y="1909021"/>
                  <a:pt x="2829320" y="1933637"/>
                  <a:pt x="2819400" y="1959429"/>
                </a:cubicBezTo>
                <a:cubicBezTo>
                  <a:pt x="2740227" y="2165276"/>
                  <a:pt x="2860610" y="1879650"/>
                  <a:pt x="2764971" y="2090058"/>
                </a:cubicBezTo>
                <a:cubicBezTo>
                  <a:pt x="2756885" y="2107847"/>
                  <a:pt x="2748815" y="2125770"/>
                  <a:pt x="2743200" y="2144486"/>
                </a:cubicBezTo>
                <a:cubicBezTo>
                  <a:pt x="2737883" y="2162208"/>
                  <a:pt x="2716448" y="2208434"/>
                  <a:pt x="2732314" y="2198915"/>
                </a:cubicBezTo>
                <a:cubicBezTo>
                  <a:pt x="2798465" y="2159225"/>
                  <a:pt x="2844096" y="2091889"/>
                  <a:pt x="2906485" y="2046515"/>
                </a:cubicBezTo>
                <a:cubicBezTo>
                  <a:pt x="2946399" y="2017486"/>
                  <a:pt x="2985450" y="1987232"/>
                  <a:pt x="3026228" y="1959429"/>
                </a:cubicBezTo>
                <a:cubicBezTo>
                  <a:pt x="3106449" y="1904733"/>
                  <a:pt x="3166893" y="1867271"/>
                  <a:pt x="3254828" y="1828800"/>
                </a:cubicBezTo>
                <a:cubicBezTo>
                  <a:pt x="3275853" y="1819602"/>
                  <a:pt x="3298371" y="1814286"/>
                  <a:pt x="3320142" y="1807029"/>
                </a:cubicBezTo>
                <a:cubicBezTo>
                  <a:pt x="3327399" y="1832429"/>
                  <a:pt x="3336379" y="1857399"/>
                  <a:pt x="3341914" y="1883229"/>
                </a:cubicBezTo>
                <a:cubicBezTo>
                  <a:pt x="3350940" y="1925347"/>
                  <a:pt x="3360221" y="2033646"/>
                  <a:pt x="3363685" y="2068286"/>
                </a:cubicBezTo>
                <a:cubicBezTo>
                  <a:pt x="3367314" y="2191657"/>
                  <a:pt x="3368836" y="2315109"/>
                  <a:pt x="3374571" y="2438400"/>
                </a:cubicBezTo>
                <a:cubicBezTo>
                  <a:pt x="3376098" y="2471223"/>
                  <a:pt x="3354285" y="2525981"/>
                  <a:pt x="3385457" y="2536372"/>
                </a:cubicBezTo>
                <a:cubicBezTo>
                  <a:pt x="3415069" y="2546243"/>
                  <a:pt x="3420386" y="2484546"/>
                  <a:pt x="3439885" y="2460172"/>
                </a:cubicBezTo>
                <a:cubicBezTo>
                  <a:pt x="3463981" y="2430052"/>
                  <a:pt x="3491564" y="2402861"/>
                  <a:pt x="3516085" y="2373086"/>
                </a:cubicBezTo>
                <a:cubicBezTo>
                  <a:pt x="3598043" y="2273565"/>
                  <a:pt x="3640241" y="2194208"/>
                  <a:pt x="3755571" y="2111829"/>
                </a:cubicBezTo>
                <a:cubicBezTo>
                  <a:pt x="3854832" y="2040928"/>
                  <a:pt x="3807792" y="2077383"/>
                  <a:pt x="3897085" y="2002972"/>
                </a:cubicBezTo>
                <a:cubicBezTo>
                  <a:pt x="3907971" y="2021115"/>
                  <a:pt x="3922511" y="2037516"/>
                  <a:pt x="3929742" y="2057400"/>
                </a:cubicBezTo>
                <a:cubicBezTo>
                  <a:pt x="3937285" y="2078143"/>
                  <a:pt x="3936680" y="2100999"/>
                  <a:pt x="3940628" y="2122715"/>
                </a:cubicBezTo>
                <a:cubicBezTo>
                  <a:pt x="3943938" y="2140919"/>
                  <a:pt x="3948897" y="2158827"/>
                  <a:pt x="3951514" y="2177143"/>
                </a:cubicBezTo>
                <a:cubicBezTo>
                  <a:pt x="3969744" y="2304752"/>
                  <a:pt x="3949888" y="2237576"/>
                  <a:pt x="3973285" y="2307772"/>
                </a:cubicBezTo>
                <a:cubicBezTo>
                  <a:pt x="4014287" y="2236019"/>
                  <a:pt x="4021145" y="2208503"/>
                  <a:pt x="4093028" y="2155372"/>
                </a:cubicBezTo>
                <a:cubicBezTo>
                  <a:pt x="4148085" y="2114678"/>
                  <a:pt x="4205965" y="2077134"/>
                  <a:pt x="4267200" y="2046515"/>
                </a:cubicBezTo>
                <a:cubicBezTo>
                  <a:pt x="4322444" y="2018892"/>
                  <a:pt x="4297240" y="2033744"/>
                  <a:pt x="4343400" y="2002972"/>
                </a:cubicBezTo>
                <a:cubicBezTo>
                  <a:pt x="4374090" y="2043892"/>
                  <a:pt x="4384065" y="2049331"/>
                  <a:pt x="4397828" y="2100943"/>
                </a:cubicBezTo>
                <a:cubicBezTo>
                  <a:pt x="4407363" y="2136698"/>
                  <a:pt x="4405857" y="2175442"/>
                  <a:pt x="4419600" y="2209800"/>
                </a:cubicBezTo>
                <a:cubicBezTo>
                  <a:pt x="4446927" y="2278120"/>
                  <a:pt x="4436632" y="2245272"/>
                  <a:pt x="4452257" y="2307772"/>
                </a:cubicBezTo>
                <a:cubicBezTo>
                  <a:pt x="4460905" y="2295665"/>
                  <a:pt x="4531315" y="2194165"/>
                  <a:pt x="4550228" y="2177143"/>
                </a:cubicBezTo>
                <a:cubicBezTo>
                  <a:pt x="4569677" y="2159639"/>
                  <a:pt x="4593467" y="2147648"/>
                  <a:pt x="4615542" y="2133600"/>
                </a:cubicBezTo>
                <a:cubicBezTo>
                  <a:pt x="4672097" y="2097610"/>
                  <a:pt x="4654081" y="2106239"/>
                  <a:pt x="4702628" y="2090058"/>
                </a:cubicBezTo>
                <a:cubicBezTo>
                  <a:pt x="4717142" y="2104572"/>
                  <a:pt x="4735292" y="2116194"/>
                  <a:pt x="4746171" y="2133600"/>
                </a:cubicBezTo>
                <a:cubicBezTo>
                  <a:pt x="4771973" y="2174883"/>
                  <a:pt x="4784480" y="2223723"/>
                  <a:pt x="4811485" y="2264229"/>
                </a:cubicBezTo>
                <a:cubicBezTo>
                  <a:pt x="4818742" y="2275115"/>
                  <a:pt x="4823041" y="2288713"/>
                  <a:pt x="4833257" y="2296886"/>
                </a:cubicBezTo>
                <a:cubicBezTo>
                  <a:pt x="4842217" y="2304054"/>
                  <a:pt x="4855028" y="2304143"/>
                  <a:pt x="4865914" y="2307772"/>
                </a:cubicBezTo>
                <a:cubicBezTo>
                  <a:pt x="4902200" y="2296886"/>
                  <a:pt x="4940064" y="2290299"/>
                  <a:pt x="4974771" y="2275115"/>
                </a:cubicBezTo>
                <a:cubicBezTo>
                  <a:pt x="4998743" y="2264627"/>
                  <a:pt x="5017801" y="2245286"/>
                  <a:pt x="5040085" y="2231572"/>
                </a:cubicBezTo>
                <a:cubicBezTo>
                  <a:pt x="5065000" y="2216240"/>
                  <a:pt x="5090119" y="2201112"/>
                  <a:pt x="5116285" y="2188029"/>
                </a:cubicBezTo>
                <a:cubicBezTo>
                  <a:pt x="5213953" y="2139196"/>
                  <a:pt x="5148161" y="2194871"/>
                  <a:pt x="5301342" y="2133600"/>
                </a:cubicBezTo>
                <a:cubicBezTo>
                  <a:pt x="5369662" y="2106273"/>
                  <a:pt x="5336814" y="2116568"/>
                  <a:pt x="5399314" y="2100943"/>
                </a:cubicBezTo>
                <a:cubicBezTo>
                  <a:pt x="5435600" y="2104572"/>
                  <a:pt x="5473317" y="2101105"/>
                  <a:pt x="5508171" y="2111829"/>
                </a:cubicBezTo>
                <a:cubicBezTo>
                  <a:pt x="5522885" y="2116356"/>
                  <a:pt x="5533943" y="2130717"/>
                  <a:pt x="5540828" y="2144486"/>
                </a:cubicBezTo>
                <a:cubicBezTo>
                  <a:pt x="5567044" y="2196919"/>
                  <a:pt x="5564689" y="2266321"/>
                  <a:pt x="5606142" y="2307772"/>
                </a:cubicBezTo>
                <a:cubicBezTo>
                  <a:pt x="5642875" y="2344504"/>
                  <a:pt x="5622634" y="2320742"/>
                  <a:pt x="5660571" y="2383972"/>
                </a:cubicBezTo>
                <a:cubicBezTo>
                  <a:pt x="5678714" y="2380343"/>
                  <a:pt x="5699605" y="2383349"/>
                  <a:pt x="5715000" y="2373086"/>
                </a:cubicBezTo>
                <a:cubicBezTo>
                  <a:pt x="5744888" y="2353161"/>
                  <a:pt x="5765800" y="2322286"/>
                  <a:pt x="5791200" y="2296886"/>
                </a:cubicBezTo>
                <a:lnTo>
                  <a:pt x="5823857" y="2264229"/>
                </a:lnTo>
                <a:cubicBezTo>
                  <a:pt x="5838371" y="2249715"/>
                  <a:pt x="5849041" y="2229866"/>
                  <a:pt x="5867400" y="2220686"/>
                </a:cubicBezTo>
                <a:lnTo>
                  <a:pt x="5910942" y="2198915"/>
                </a:lnTo>
                <a:cubicBezTo>
                  <a:pt x="6000956" y="2252923"/>
                  <a:pt x="5941509" y="2202808"/>
                  <a:pt x="5998028" y="2307772"/>
                </a:cubicBezTo>
                <a:cubicBezTo>
                  <a:pt x="6010433" y="2330810"/>
                  <a:pt x="6029041" y="2350115"/>
                  <a:pt x="6041571" y="2373086"/>
                </a:cubicBezTo>
                <a:cubicBezTo>
                  <a:pt x="6050928" y="2390241"/>
                  <a:pt x="6055256" y="2409726"/>
                  <a:pt x="6063342" y="2427515"/>
                </a:cubicBezTo>
                <a:cubicBezTo>
                  <a:pt x="6073415" y="2449674"/>
                  <a:pt x="6084344" y="2471460"/>
                  <a:pt x="6096000" y="2492829"/>
                </a:cubicBezTo>
                <a:cubicBezTo>
                  <a:pt x="6127868" y="2551253"/>
                  <a:pt x="6129433" y="2548228"/>
                  <a:pt x="6172200" y="2601686"/>
                </a:cubicBezTo>
                <a:cubicBezTo>
                  <a:pt x="6296347" y="2560302"/>
                  <a:pt x="6092112" y="2636935"/>
                  <a:pt x="6226628" y="2547258"/>
                </a:cubicBezTo>
                <a:cubicBezTo>
                  <a:pt x="6248608" y="2532605"/>
                  <a:pt x="6277428" y="2532743"/>
                  <a:pt x="6302828" y="2525486"/>
                </a:cubicBezTo>
                <a:cubicBezTo>
                  <a:pt x="6324599" y="2507343"/>
                  <a:pt x="6345679" y="2488337"/>
                  <a:pt x="6368142" y="2471058"/>
                </a:cubicBezTo>
                <a:cubicBezTo>
                  <a:pt x="6392883" y="2452026"/>
                  <a:pt x="6420513" y="2436792"/>
                  <a:pt x="6444342" y="2416629"/>
                </a:cubicBezTo>
                <a:cubicBezTo>
                  <a:pt x="6467846" y="2396741"/>
                  <a:pt x="6486645" y="2371770"/>
                  <a:pt x="6509657" y="2351315"/>
                </a:cubicBezTo>
                <a:cubicBezTo>
                  <a:pt x="6717417" y="2166640"/>
                  <a:pt x="6587667" y="2295076"/>
                  <a:pt x="6662057" y="2220686"/>
                </a:cubicBezTo>
                <a:cubicBezTo>
                  <a:pt x="6672943" y="2231572"/>
                  <a:pt x="6685263" y="2241191"/>
                  <a:pt x="6694714" y="2253343"/>
                </a:cubicBezTo>
                <a:cubicBezTo>
                  <a:pt x="6710778" y="2273997"/>
                  <a:pt x="6719755" y="2300156"/>
                  <a:pt x="6738257" y="2318658"/>
                </a:cubicBezTo>
                <a:cubicBezTo>
                  <a:pt x="6789416" y="2369817"/>
                  <a:pt x="6758105" y="2342776"/>
                  <a:pt x="6836228" y="2394858"/>
                </a:cubicBezTo>
                <a:cubicBezTo>
                  <a:pt x="6901542" y="2383972"/>
                  <a:pt x="6968232" y="2379414"/>
                  <a:pt x="7032171" y="2362200"/>
                </a:cubicBezTo>
                <a:cubicBezTo>
                  <a:pt x="7063510" y="2353763"/>
                  <a:pt x="7091564" y="2335582"/>
                  <a:pt x="7119257" y="2318658"/>
                </a:cubicBezTo>
                <a:cubicBezTo>
                  <a:pt x="7227933" y="2252245"/>
                  <a:pt x="7233656" y="2231902"/>
                  <a:pt x="7336971" y="2155372"/>
                </a:cubicBezTo>
                <a:cubicBezTo>
                  <a:pt x="7397644" y="2110429"/>
                  <a:pt x="7460587" y="2068630"/>
                  <a:pt x="7522028" y="2024743"/>
                </a:cubicBezTo>
                <a:cubicBezTo>
                  <a:pt x="7536791" y="2014198"/>
                  <a:pt x="7565571" y="1992086"/>
                  <a:pt x="7565571" y="1992086"/>
                </a:cubicBezTo>
                <a:cubicBezTo>
                  <a:pt x="7580085" y="1999343"/>
                  <a:pt x="7597639" y="2002383"/>
                  <a:pt x="7609114" y="2013858"/>
                </a:cubicBezTo>
                <a:cubicBezTo>
                  <a:pt x="7617228" y="2021972"/>
                  <a:pt x="7614505" y="2036442"/>
                  <a:pt x="7620000" y="2046515"/>
                </a:cubicBezTo>
                <a:cubicBezTo>
                  <a:pt x="7636392" y="2076567"/>
                  <a:pt x="7656050" y="2104720"/>
                  <a:pt x="7674428" y="2133600"/>
                </a:cubicBezTo>
                <a:cubicBezTo>
                  <a:pt x="7681452" y="2144638"/>
                  <a:pt x="7696200" y="2166258"/>
                  <a:pt x="7696200" y="2166258"/>
                </a:cubicBezTo>
                <a:cubicBezTo>
                  <a:pt x="7721600" y="2162629"/>
                  <a:pt x="7748287" y="2164140"/>
                  <a:pt x="7772400" y="2155372"/>
                </a:cubicBezTo>
                <a:cubicBezTo>
                  <a:pt x="7789450" y="2149172"/>
                  <a:pt x="7800385" y="2132049"/>
                  <a:pt x="7815942" y="2122715"/>
                </a:cubicBezTo>
                <a:cubicBezTo>
                  <a:pt x="7911882" y="2065151"/>
                  <a:pt x="7848102" y="2112078"/>
                  <a:pt x="7935685" y="2068286"/>
                </a:cubicBezTo>
                <a:cubicBezTo>
                  <a:pt x="8038511" y="2016872"/>
                  <a:pt x="7949131" y="2049290"/>
                  <a:pt x="8022771" y="2024743"/>
                </a:cubicBezTo>
                <a:cubicBezTo>
                  <a:pt x="8048171" y="2028372"/>
                  <a:pt x="8078280" y="2020456"/>
                  <a:pt x="8098971" y="2035629"/>
                </a:cubicBezTo>
                <a:cubicBezTo>
                  <a:pt x="8136443" y="2063109"/>
                  <a:pt x="8153199" y="2111628"/>
                  <a:pt x="8186057" y="2144486"/>
                </a:cubicBezTo>
                <a:lnTo>
                  <a:pt x="8229600" y="2188029"/>
                </a:lnTo>
                <a:cubicBezTo>
                  <a:pt x="8244114" y="2202543"/>
                  <a:pt x="8253669" y="2225081"/>
                  <a:pt x="8273142" y="2231572"/>
                </a:cubicBezTo>
                <a:lnTo>
                  <a:pt x="8305800" y="2242458"/>
                </a:lnTo>
                <a:cubicBezTo>
                  <a:pt x="8382395" y="2216925"/>
                  <a:pt x="8287827" y="2250160"/>
                  <a:pt x="8382000" y="2209800"/>
                </a:cubicBezTo>
                <a:cubicBezTo>
                  <a:pt x="8392547" y="2205280"/>
                  <a:pt x="8403771" y="2202543"/>
                  <a:pt x="8414657" y="2198915"/>
                </a:cubicBezTo>
                <a:cubicBezTo>
                  <a:pt x="8432800" y="2227943"/>
                  <a:pt x="8450707" y="2257120"/>
                  <a:pt x="8469085" y="2286000"/>
                </a:cubicBezTo>
                <a:cubicBezTo>
                  <a:pt x="8476109" y="2297038"/>
                  <a:pt x="8496708" y="2330360"/>
                  <a:pt x="8490857" y="2318658"/>
                </a:cubicBezTo>
                <a:lnTo>
                  <a:pt x="8469085" y="2275115"/>
                </a:lnTo>
                <a:cubicBezTo>
                  <a:pt x="8472714" y="2206172"/>
                  <a:pt x="8465506" y="2135792"/>
                  <a:pt x="8479971" y="2068286"/>
                </a:cubicBezTo>
                <a:cubicBezTo>
                  <a:pt x="8484065" y="2049179"/>
                  <a:pt x="8494881" y="2104419"/>
                  <a:pt x="8501742" y="2122715"/>
                </a:cubicBezTo>
                <a:cubicBezTo>
                  <a:pt x="8538560" y="2220898"/>
                  <a:pt x="8471245" y="2061720"/>
                  <a:pt x="8545285" y="2209800"/>
                </a:cubicBezTo>
                <a:cubicBezTo>
                  <a:pt x="8550417" y="2220063"/>
                  <a:pt x="8558954" y="2253590"/>
                  <a:pt x="8556171" y="2242458"/>
                </a:cubicBezTo>
                <a:cubicBezTo>
                  <a:pt x="8549764" y="2216830"/>
                  <a:pt x="8540340" y="2191998"/>
                  <a:pt x="8534400" y="2166258"/>
                </a:cubicBezTo>
                <a:cubicBezTo>
                  <a:pt x="8529437" y="2144751"/>
                  <a:pt x="8529694" y="2122132"/>
                  <a:pt x="8523514" y="2100943"/>
                </a:cubicBezTo>
                <a:cubicBezTo>
                  <a:pt x="8504237" y="2034850"/>
                  <a:pt x="8479972" y="1970314"/>
                  <a:pt x="8458200" y="1905000"/>
                </a:cubicBezTo>
                <a:cubicBezTo>
                  <a:pt x="8432976" y="1829330"/>
                  <a:pt x="8383359" y="1672998"/>
                  <a:pt x="8349342" y="1621972"/>
                </a:cubicBezTo>
                <a:lnTo>
                  <a:pt x="8327571" y="1589315"/>
                </a:lnTo>
                <a:cubicBezTo>
                  <a:pt x="8334828" y="1680029"/>
                  <a:pt x="8340057" y="1770929"/>
                  <a:pt x="8349342" y="1861458"/>
                </a:cubicBezTo>
                <a:cubicBezTo>
                  <a:pt x="8354578" y="1912506"/>
                  <a:pt x="8371114" y="1962542"/>
                  <a:pt x="8371114" y="2013858"/>
                </a:cubicBezTo>
                <a:cubicBezTo>
                  <a:pt x="8371114" y="2104862"/>
                  <a:pt x="8356599" y="2195286"/>
                  <a:pt x="8349342" y="2286000"/>
                </a:cubicBezTo>
                <a:cubicBezTo>
                  <a:pt x="8334828" y="2264229"/>
                  <a:pt x="8317502" y="2244089"/>
                  <a:pt x="8305800" y="2220686"/>
                </a:cubicBezTo>
                <a:cubicBezTo>
                  <a:pt x="8291935" y="2192956"/>
                  <a:pt x="8285733" y="2161931"/>
                  <a:pt x="8273142" y="2133600"/>
                </a:cubicBezTo>
                <a:cubicBezTo>
                  <a:pt x="8256666" y="2096528"/>
                  <a:pt x="8237871" y="2060503"/>
                  <a:pt x="8218714" y="2024743"/>
                </a:cubicBezTo>
                <a:cubicBezTo>
                  <a:pt x="8183431" y="1958882"/>
                  <a:pt x="8146364" y="1893991"/>
                  <a:pt x="8109857" y="1828800"/>
                </a:cubicBezTo>
                <a:cubicBezTo>
                  <a:pt x="8095563" y="1803275"/>
                  <a:pt x="8066314" y="1752600"/>
                  <a:pt x="8066314" y="1752600"/>
                </a:cubicBezTo>
                <a:cubicBezTo>
                  <a:pt x="8062685" y="1792514"/>
                  <a:pt x="8057429" y="1832314"/>
                  <a:pt x="8055428" y="1872343"/>
                </a:cubicBezTo>
                <a:cubicBezTo>
                  <a:pt x="8050170" y="1977503"/>
                  <a:pt x="8053796" y="2083145"/>
                  <a:pt x="8044542" y="2188029"/>
                </a:cubicBezTo>
                <a:cubicBezTo>
                  <a:pt x="8042825" y="2207494"/>
                  <a:pt x="8034129" y="2226557"/>
                  <a:pt x="8022771" y="2242458"/>
                </a:cubicBezTo>
                <a:cubicBezTo>
                  <a:pt x="8015167" y="2253104"/>
                  <a:pt x="8001000" y="2256972"/>
                  <a:pt x="7990114" y="2264229"/>
                </a:cubicBezTo>
                <a:cubicBezTo>
                  <a:pt x="7932711" y="2206829"/>
                  <a:pt x="7997157" y="2274792"/>
                  <a:pt x="7903028" y="2133600"/>
                </a:cubicBezTo>
                <a:cubicBezTo>
                  <a:pt x="7888514" y="2111829"/>
                  <a:pt x="7873700" y="2090254"/>
                  <a:pt x="7859485" y="2068286"/>
                </a:cubicBezTo>
                <a:cubicBezTo>
                  <a:pt x="7833783" y="2028565"/>
                  <a:pt x="7821134" y="1976929"/>
                  <a:pt x="7783285" y="1948543"/>
                </a:cubicBezTo>
                <a:lnTo>
                  <a:pt x="7739742" y="1915886"/>
                </a:lnTo>
                <a:cubicBezTo>
                  <a:pt x="7730310" y="2062091"/>
                  <a:pt x="7757476" y="2185220"/>
                  <a:pt x="7696200" y="2307772"/>
                </a:cubicBezTo>
                <a:cubicBezTo>
                  <a:pt x="7690349" y="2319474"/>
                  <a:pt x="7681685" y="2329543"/>
                  <a:pt x="7674428" y="2340429"/>
                </a:cubicBezTo>
                <a:cubicBezTo>
                  <a:pt x="7581102" y="2317097"/>
                  <a:pt x="7641464" y="2340122"/>
                  <a:pt x="7522028" y="2220686"/>
                </a:cubicBezTo>
                <a:lnTo>
                  <a:pt x="7522028" y="2220686"/>
                </a:lnTo>
                <a:lnTo>
                  <a:pt x="7434942" y="2177143"/>
                </a:lnTo>
                <a:cubicBezTo>
                  <a:pt x="7366370" y="2200001"/>
                  <a:pt x="7407623" y="2175213"/>
                  <a:pt x="7391400" y="2296886"/>
                </a:cubicBezTo>
                <a:cubicBezTo>
                  <a:pt x="7386619" y="2332747"/>
                  <a:pt x="7376891" y="2373982"/>
                  <a:pt x="7358742" y="2405743"/>
                </a:cubicBezTo>
                <a:cubicBezTo>
                  <a:pt x="7353650" y="2414654"/>
                  <a:pt x="7344228" y="2420258"/>
                  <a:pt x="7336971" y="2427515"/>
                </a:cubicBezTo>
                <a:cubicBezTo>
                  <a:pt x="7243403" y="2408801"/>
                  <a:pt x="7301044" y="2416629"/>
                  <a:pt x="7162800" y="2416629"/>
                </a:cubicBezTo>
              </a:path>
            </a:pathLst>
          </a:custGeom>
          <a:ln w="762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Презентация подготовлена для урока ИЗО</a:t>
            </a:r>
          </a:p>
          <a:p>
            <a:pPr>
              <a:buNone/>
            </a:pPr>
            <a:r>
              <a:rPr lang="ru-RU" dirty="0"/>
              <a:t>в</a:t>
            </a:r>
            <a:r>
              <a:rPr lang="ru-RU" dirty="0" smtClean="0"/>
              <a:t> 6 классе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/>
              <a:t>у</a:t>
            </a:r>
            <a:r>
              <a:rPr lang="ru-RU" dirty="0" smtClean="0"/>
              <a:t>чителем ИЗО и МХК</a:t>
            </a:r>
          </a:p>
          <a:p>
            <a:pPr>
              <a:buNone/>
            </a:pPr>
            <a:r>
              <a:rPr lang="ru-RU" dirty="0" smtClean="0"/>
              <a:t>Путиловой Еленой Леонидовной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 err="1"/>
              <a:t>м</a:t>
            </a:r>
            <a:r>
              <a:rPr lang="ru-RU" dirty="0" err="1" smtClean="0"/>
              <a:t>оу</a:t>
            </a:r>
            <a:r>
              <a:rPr lang="ru-RU" dirty="0" smtClean="0"/>
              <a:t> </a:t>
            </a:r>
            <a:r>
              <a:rPr lang="ru-RU" dirty="0" err="1" smtClean="0"/>
              <a:t>сош</a:t>
            </a:r>
            <a:r>
              <a:rPr lang="ru-RU" dirty="0" smtClean="0"/>
              <a:t> № 25</a:t>
            </a:r>
          </a:p>
          <a:p>
            <a:pPr>
              <a:buNone/>
            </a:pPr>
            <a:r>
              <a:rPr lang="ru-RU" dirty="0" smtClean="0"/>
              <a:t>Г.Нижний Тагил</a:t>
            </a:r>
            <a:endParaRPr lang="ru-RU" dirty="0"/>
          </a:p>
        </p:txBody>
      </p:sp>
      <p:pic>
        <p:nvPicPr>
          <p:cNvPr id="22530" name="Picture 2" descr="C:\Documents and Settings\iddqd\Рабочий стол\Анимашки\436yrh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00891" y="3071810"/>
            <a:ext cx="1916915" cy="23002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Линии разные по своему характеру.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Линия может быть:</a:t>
            </a:r>
          </a:p>
          <a:p>
            <a:pPr>
              <a:buNone/>
            </a:pPr>
            <a:r>
              <a:rPr lang="ru-RU" dirty="0" smtClean="0"/>
              <a:t>        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dirty="0"/>
              <a:t>л</a:t>
            </a:r>
            <a:r>
              <a:rPr lang="ru-RU" dirty="0" smtClean="0"/>
              <a:t>ихой</a:t>
            </a:r>
          </a:p>
          <a:p>
            <a:pPr>
              <a:buNone/>
            </a:pPr>
            <a:r>
              <a:rPr lang="ru-RU" dirty="0"/>
              <a:t>с</a:t>
            </a:r>
            <a:r>
              <a:rPr lang="ru-RU" dirty="0" smtClean="0"/>
              <a:t>мелой</a:t>
            </a:r>
          </a:p>
          <a:p>
            <a:pPr>
              <a:buNone/>
            </a:pPr>
            <a:r>
              <a:rPr lang="ru-RU" dirty="0"/>
              <a:t>о</a:t>
            </a:r>
            <a:r>
              <a:rPr lang="ru-RU" dirty="0" smtClean="0"/>
              <a:t>бстоятельной</a:t>
            </a:r>
          </a:p>
          <a:p>
            <a:pPr>
              <a:buNone/>
            </a:pPr>
            <a:r>
              <a:rPr lang="ru-RU" dirty="0"/>
              <a:t>с</a:t>
            </a:r>
            <a:r>
              <a:rPr lang="ru-RU" dirty="0" smtClean="0"/>
              <a:t>трогой</a:t>
            </a:r>
          </a:p>
          <a:p>
            <a:pPr>
              <a:buNone/>
            </a:pPr>
            <a:r>
              <a:rPr lang="ru-RU" dirty="0"/>
              <a:t>о</a:t>
            </a:r>
            <a:r>
              <a:rPr lang="ru-RU" dirty="0" smtClean="0"/>
              <a:t>черчивать контур</a:t>
            </a:r>
          </a:p>
          <a:p>
            <a:pPr>
              <a:buNone/>
            </a:pPr>
            <a:r>
              <a:rPr lang="ru-RU" dirty="0"/>
              <a:t>б</a:t>
            </a:r>
            <a:r>
              <a:rPr lang="ru-RU" dirty="0" smtClean="0"/>
              <a:t>ыть росчерком</a:t>
            </a:r>
          </a:p>
          <a:p>
            <a:pPr>
              <a:buNone/>
            </a:pPr>
            <a:r>
              <a:rPr lang="ru-RU" dirty="0"/>
              <a:t>в</a:t>
            </a:r>
            <a:r>
              <a:rPr lang="ru-RU" dirty="0" smtClean="0"/>
              <a:t>ыявлять изображение на бумаге……</a:t>
            </a:r>
            <a:endParaRPr lang="ru-RU" dirty="0"/>
          </a:p>
        </p:txBody>
      </p:sp>
      <p:pic>
        <p:nvPicPr>
          <p:cNvPr id="3074" name="Picture 2" descr="C:\Documents and Settings\iddqd\Рабочий стол\Анимашки\image168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2428868"/>
            <a:ext cx="3071834" cy="3071834"/>
          </a:xfrm>
          <a:prstGeom prst="rect">
            <a:avLst/>
          </a:prstGeom>
          <a:noFill/>
        </p:spPr>
      </p:pic>
      <p:sp>
        <p:nvSpPr>
          <p:cNvPr id="7" name="Полилиния 6"/>
          <p:cNvSpPr/>
          <p:nvPr/>
        </p:nvSpPr>
        <p:spPr>
          <a:xfrm>
            <a:off x="348370" y="2688771"/>
            <a:ext cx="8753242" cy="4071258"/>
          </a:xfrm>
          <a:custGeom>
            <a:avLst/>
            <a:gdLst>
              <a:gd name="connsiteX0" fmla="*/ 1687259 w 8753242"/>
              <a:gd name="connsiteY0" fmla="*/ 2928258 h 4071258"/>
              <a:gd name="connsiteX1" fmla="*/ 1632830 w 8753242"/>
              <a:gd name="connsiteY1" fmla="*/ 2982686 h 4071258"/>
              <a:gd name="connsiteX2" fmla="*/ 1600173 w 8753242"/>
              <a:gd name="connsiteY2" fmla="*/ 3004458 h 4071258"/>
              <a:gd name="connsiteX3" fmla="*/ 1556630 w 8753242"/>
              <a:gd name="connsiteY3" fmla="*/ 3037115 h 4071258"/>
              <a:gd name="connsiteX4" fmla="*/ 1513087 w 8753242"/>
              <a:gd name="connsiteY4" fmla="*/ 3058886 h 4071258"/>
              <a:gd name="connsiteX5" fmla="*/ 1447773 w 8753242"/>
              <a:gd name="connsiteY5" fmla="*/ 3102429 h 4071258"/>
              <a:gd name="connsiteX6" fmla="*/ 1371573 w 8753242"/>
              <a:gd name="connsiteY6" fmla="*/ 3124200 h 4071258"/>
              <a:gd name="connsiteX7" fmla="*/ 1186516 w 8753242"/>
              <a:gd name="connsiteY7" fmla="*/ 3113315 h 4071258"/>
              <a:gd name="connsiteX8" fmla="*/ 1066773 w 8753242"/>
              <a:gd name="connsiteY8" fmla="*/ 3102429 h 4071258"/>
              <a:gd name="connsiteX9" fmla="*/ 718430 w 8753242"/>
              <a:gd name="connsiteY9" fmla="*/ 3113315 h 4071258"/>
              <a:gd name="connsiteX10" fmla="*/ 653116 w 8753242"/>
              <a:gd name="connsiteY10" fmla="*/ 3145972 h 4071258"/>
              <a:gd name="connsiteX11" fmla="*/ 587801 w 8753242"/>
              <a:gd name="connsiteY11" fmla="*/ 3167743 h 4071258"/>
              <a:gd name="connsiteX12" fmla="*/ 555144 w 8753242"/>
              <a:gd name="connsiteY12" fmla="*/ 3189515 h 4071258"/>
              <a:gd name="connsiteX13" fmla="*/ 511601 w 8753242"/>
              <a:gd name="connsiteY13" fmla="*/ 3211286 h 4071258"/>
              <a:gd name="connsiteX14" fmla="*/ 457173 w 8753242"/>
              <a:gd name="connsiteY14" fmla="*/ 3265715 h 4071258"/>
              <a:gd name="connsiteX15" fmla="*/ 435401 w 8753242"/>
              <a:gd name="connsiteY15" fmla="*/ 3287486 h 4071258"/>
              <a:gd name="connsiteX16" fmla="*/ 413630 w 8753242"/>
              <a:gd name="connsiteY16" fmla="*/ 3320143 h 4071258"/>
              <a:gd name="connsiteX17" fmla="*/ 391859 w 8753242"/>
              <a:gd name="connsiteY17" fmla="*/ 3363686 h 4071258"/>
              <a:gd name="connsiteX18" fmla="*/ 359201 w 8753242"/>
              <a:gd name="connsiteY18" fmla="*/ 3396343 h 4071258"/>
              <a:gd name="connsiteX19" fmla="*/ 326544 w 8753242"/>
              <a:gd name="connsiteY19" fmla="*/ 3439886 h 4071258"/>
              <a:gd name="connsiteX20" fmla="*/ 293887 w 8753242"/>
              <a:gd name="connsiteY20" fmla="*/ 3472543 h 4071258"/>
              <a:gd name="connsiteX21" fmla="*/ 239459 w 8753242"/>
              <a:gd name="connsiteY21" fmla="*/ 3548743 h 4071258"/>
              <a:gd name="connsiteX22" fmla="*/ 228573 w 8753242"/>
              <a:gd name="connsiteY22" fmla="*/ 3581400 h 4071258"/>
              <a:gd name="connsiteX23" fmla="*/ 239459 w 8753242"/>
              <a:gd name="connsiteY23" fmla="*/ 3624943 h 4071258"/>
              <a:gd name="connsiteX24" fmla="*/ 293887 w 8753242"/>
              <a:gd name="connsiteY24" fmla="*/ 3679372 h 4071258"/>
              <a:gd name="connsiteX25" fmla="*/ 391859 w 8753242"/>
              <a:gd name="connsiteY25" fmla="*/ 3722915 h 4071258"/>
              <a:gd name="connsiteX26" fmla="*/ 555144 w 8753242"/>
              <a:gd name="connsiteY26" fmla="*/ 3766458 h 4071258"/>
              <a:gd name="connsiteX27" fmla="*/ 740201 w 8753242"/>
              <a:gd name="connsiteY27" fmla="*/ 3788229 h 4071258"/>
              <a:gd name="connsiteX28" fmla="*/ 979687 w 8753242"/>
              <a:gd name="connsiteY28" fmla="*/ 3777343 h 4071258"/>
              <a:gd name="connsiteX29" fmla="*/ 1099430 w 8753242"/>
              <a:gd name="connsiteY29" fmla="*/ 3766458 h 4071258"/>
              <a:gd name="connsiteX30" fmla="*/ 1469544 w 8753242"/>
              <a:gd name="connsiteY30" fmla="*/ 3657600 h 4071258"/>
              <a:gd name="connsiteX31" fmla="*/ 1556630 w 8753242"/>
              <a:gd name="connsiteY31" fmla="*/ 3624943 h 4071258"/>
              <a:gd name="connsiteX32" fmla="*/ 1632830 w 8753242"/>
              <a:gd name="connsiteY32" fmla="*/ 3603172 h 4071258"/>
              <a:gd name="connsiteX33" fmla="*/ 1774344 w 8753242"/>
              <a:gd name="connsiteY33" fmla="*/ 3537858 h 4071258"/>
              <a:gd name="connsiteX34" fmla="*/ 1828773 w 8753242"/>
              <a:gd name="connsiteY34" fmla="*/ 3526972 h 4071258"/>
              <a:gd name="connsiteX35" fmla="*/ 1861430 w 8753242"/>
              <a:gd name="connsiteY35" fmla="*/ 3516086 h 4071258"/>
              <a:gd name="connsiteX36" fmla="*/ 2155344 w 8753242"/>
              <a:gd name="connsiteY36" fmla="*/ 3505200 h 4071258"/>
              <a:gd name="connsiteX37" fmla="*/ 2285973 w 8753242"/>
              <a:gd name="connsiteY37" fmla="*/ 3472543 h 4071258"/>
              <a:gd name="connsiteX38" fmla="*/ 2351287 w 8753242"/>
              <a:gd name="connsiteY38" fmla="*/ 3429000 h 4071258"/>
              <a:gd name="connsiteX39" fmla="*/ 2471030 w 8753242"/>
              <a:gd name="connsiteY39" fmla="*/ 3320143 h 4071258"/>
              <a:gd name="connsiteX40" fmla="*/ 2514573 w 8753242"/>
              <a:gd name="connsiteY40" fmla="*/ 3254829 h 4071258"/>
              <a:gd name="connsiteX41" fmla="*/ 2536344 w 8753242"/>
              <a:gd name="connsiteY41" fmla="*/ 3200400 h 4071258"/>
              <a:gd name="connsiteX42" fmla="*/ 2579887 w 8753242"/>
              <a:gd name="connsiteY42" fmla="*/ 3058886 h 4071258"/>
              <a:gd name="connsiteX43" fmla="*/ 2623430 w 8753242"/>
              <a:gd name="connsiteY43" fmla="*/ 2906486 h 4071258"/>
              <a:gd name="connsiteX44" fmla="*/ 2645201 w 8753242"/>
              <a:gd name="connsiteY44" fmla="*/ 2688772 h 4071258"/>
              <a:gd name="connsiteX45" fmla="*/ 2656087 w 8753242"/>
              <a:gd name="connsiteY45" fmla="*/ 2623458 h 4071258"/>
              <a:gd name="connsiteX46" fmla="*/ 2677859 w 8753242"/>
              <a:gd name="connsiteY46" fmla="*/ 2329543 h 4071258"/>
              <a:gd name="connsiteX47" fmla="*/ 2721401 w 8753242"/>
              <a:gd name="connsiteY47" fmla="*/ 2209800 h 4071258"/>
              <a:gd name="connsiteX48" fmla="*/ 2775830 w 8753242"/>
              <a:gd name="connsiteY48" fmla="*/ 2122715 h 4071258"/>
              <a:gd name="connsiteX49" fmla="*/ 2819373 w 8753242"/>
              <a:gd name="connsiteY49" fmla="*/ 2090058 h 4071258"/>
              <a:gd name="connsiteX50" fmla="*/ 2960887 w 8753242"/>
              <a:gd name="connsiteY50" fmla="*/ 2024743 h 4071258"/>
              <a:gd name="connsiteX51" fmla="*/ 3156830 w 8753242"/>
              <a:gd name="connsiteY51" fmla="*/ 2079172 h 4071258"/>
              <a:gd name="connsiteX52" fmla="*/ 3287459 w 8753242"/>
              <a:gd name="connsiteY52" fmla="*/ 2188029 h 4071258"/>
              <a:gd name="connsiteX53" fmla="*/ 3374544 w 8753242"/>
              <a:gd name="connsiteY53" fmla="*/ 2318658 h 4071258"/>
              <a:gd name="connsiteX54" fmla="*/ 3418087 w 8753242"/>
              <a:gd name="connsiteY54" fmla="*/ 2383972 h 4071258"/>
              <a:gd name="connsiteX55" fmla="*/ 3472516 w 8753242"/>
              <a:gd name="connsiteY55" fmla="*/ 2503715 h 4071258"/>
              <a:gd name="connsiteX56" fmla="*/ 3472516 w 8753242"/>
              <a:gd name="connsiteY56" fmla="*/ 2830286 h 4071258"/>
              <a:gd name="connsiteX57" fmla="*/ 3450744 w 8753242"/>
              <a:gd name="connsiteY57" fmla="*/ 2873829 h 4071258"/>
              <a:gd name="connsiteX58" fmla="*/ 3428973 w 8753242"/>
              <a:gd name="connsiteY58" fmla="*/ 2928258 h 4071258"/>
              <a:gd name="connsiteX59" fmla="*/ 3385430 w 8753242"/>
              <a:gd name="connsiteY59" fmla="*/ 3026229 h 4071258"/>
              <a:gd name="connsiteX60" fmla="*/ 3385430 w 8753242"/>
              <a:gd name="connsiteY60" fmla="*/ 3287486 h 4071258"/>
              <a:gd name="connsiteX61" fmla="*/ 3439859 w 8753242"/>
              <a:gd name="connsiteY61" fmla="*/ 3385458 h 4071258"/>
              <a:gd name="connsiteX62" fmla="*/ 3537830 w 8753242"/>
              <a:gd name="connsiteY62" fmla="*/ 3418115 h 4071258"/>
              <a:gd name="connsiteX63" fmla="*/ 3624916 w 8753242"/>
              <a:gd name="connsiteY63" fmla="*/ 3439886 h 4071258"/>
              <a:gd name="connsiteX64" fmla="*/ 3744659 w 8753242"/>
              <a:gd name="connsiteY64" fmla="*/ 3429000 h 4071258"/>
              <a:gd name="connsiteX65" fmla="*/ 3777316 w 8753242"/>
              <a:gd name="connsiteY65" fmla="*/ 3418115 h 4071258"/>
              <a:gd name="connsiteX66" fmla="*/ 3907944 w 8753242"/>
              <a:gd name="connsiteY66" fmla="*/ 3396343 h 4071258"/>
              <a:gd name="connsiteX67" fmla="*/ 4005916 w 8753242"/>
              <a:gd name="connsiteY67" fmla="*/ 3363686 h 4071258"/>
              <a:gd name="connsiteX68" fmla="*/ 4060344 w 8753242"/>
              <a:gd name="connsiteY68" fmla="*/ 3341915 h 4071258"/>
              <a:gd name="connsiteX69" fmla="*/ 4136544 w 8753242"/>
              <a:gd name="connsiteY69" fmla="*/ 3331029 h 4071258"/>
              <a:gd name="connsiteX70" fmla="*/ 4343373 w 8753242"/>
              <a:gd name="connsiteY70" fmla="*/ 3265715 h 4071258"/>
              <a:gd name="connsiteX71" fmla="*/ 4550201 w 8753242"/>
              <a:gd name="connsiteY71" fmla="*/ 3211286 h 4071258"/>
              <a:gd name="connsiteX72" fmla="*/ 4637287 w 8753242"/>
              <a:gd name="connsiteY72" fmla="*/ 3200400 h 4071258"/>
              <a:gd name="connsiteX73" fmla="*/ 4800573 w 8753242"/>
              <a:gd name="connsiteY73" fmla="*/ 3222172 h 4071258"/>
              <a:gd name="connsiteX74" fmla="*/ 4865887 w 8753242"/>
              <a:gd name="connsiteY74" fmla="*/ 3265715 h 4071258"/>
              <a:gd name="connsiteX75" fmla="*/ 4974744 w 8753242"/>
              <a:gd name="connsiteY75" fmla="*/ 3320143 h 4071258"/>
              <a:gd name="connsiteX76" fmla="*/ 5029173 w 8753242"/>
              <a:gd name="connsiteY76" fmla="*/ 3341915 h 4071258"/>
              <a:gd name="connsiteX77" fmla="*/ 5148916 w 8753242"/>
              <a:gd name="connsiteY77" fmla="*/ 3407229 h 4071258"/>
              <a:gd name="connsiteX78" fmla="*/ 5377516 w 8753242"/>
              <a:gd name="connsiteY78" fmla="*/ 3461658 h 4071258"/>
              <a:gd name="connsiteX79" fmla="*/ 5595230 w 8753242"/>
              <a:gd name="connsiteY79" fmla="*/ 3439886 h 4071258"/>
              <a:gd name="connsiteX80" fmla="*/ 5878259 w 8753242"/>
              <a:gd name="connsiteY80" fmla="*/ 3352800 h 4071258"/>
              <a:gd name="connsiteX81" fmla="*/ 5976230 w 8753242"/>
              <a:gd name="connsiteY81" fmla="*/ 3320143 h 4071258"/>
              <a:gd name="connsiteX82" fmla="*/ 6150401 w 8753242"/>
              <a:gd name="connsiteY82" fmla="*/ 3243943 h 4071258"/>
              <a:gd name="connsiteX83" fmla="*/ 6248373 w 8753242"/>
              <a:gd name="connsiteY83" fmla="*/ 3200400 h 4071258"/>
              <a:gd name="connsiteX84" fmla="*/ 6357230 w 8753242"/>
              <a:gd name="connsiteY84" fmla="*/ 3167743 h 4071258"/>
              <a:gd name="connsiteX85" fmla="*/ 6553173 w 8753242"/>
              <a:gd name="connsiteY85" fmla="*/ 3102429 h 4071258"/>
              <a:gd name="connsiteX86" fmla="*/ 6727344 w 8753242"/>
              <a:gd name="connsiteY86" fmla="*/ 3058886 h 4071258"/>
              <a:gd name="connsiteX87" fmla="*/ 6814430 w 8753242"/>
              <a:gd name="connsiteY87" fmla="*/ 3037115 h 4071258"/>
              <a:gd name="connsiteX88" fmla="*/ 6945059 w 8753242"/>
              <a:gd name="connsiteY88" fmla="*/ 3015343 h 4071258"/>
              <a:gd name="connsiteX89" fmla="*/ 6977716 w 8753242"/>
              <a:gd name="connsiteY89" fmla="*/ 3004458 h 4071258"/>
              <a:gd name="connsiteX90" fmla="*/ 6988601 w 8753242"/>
              <a:gd name="connsiteY90" fmla="*/ 2971800 h 4071258"/>
              <a:gd name="connsiteX91" fmla="*/ 7086573 w 8753242"/>
              <a:gd name="connsiteY91" fmla="*/ 2993572 h 4071258"/>
              <a:gd name="connsiteX92" fmla="*/ 7293401 w 8753242"/>
              <a:gd name="connsiteY92" fmla="*/ 3200400 h 4071258"/>
              <a:gd name="connsiteX93" fmla="*/ 7369601 w 8753242"/>
              <a:gd name="connsiteY93" fmla="*/ 3276600 h 4071258"/>
              <a:gd name="connsiteX94" fmla="*/ 7434916 w 8753242"/>
              <a:gd name="connsiteY94" fmla="*/ 3331029 h 4071258"/>
              <a:gd name="connsiteX95" fmla="*/ 7467573 w 8753242"/>
              <a:gd name="connsiteY95" fmla="*/ 3352800 h 4071258"/>
              <a:gd name="connsiteX96" fmla="*/ 7511116 w 8753242"/>
              <a:gd name="connsiteY96" fmla="*/ 3407229 h 4071258"/>
              <a:gd name="connsiteX97" fmla="*/ 7543773 w 8753242"/>
              <a:gd name="connsiteY97" fmla="*/ 3429000 h 4071258"/>
              <a:gd name="connsiteX98" fmla="*/ 8055401 w 8753242"/>
              <a:gd name="connsiteY98" fmla="*/ 3450772 h 4071258"/>
              <a:gd name="connsiteX99" fmla="*/ 7979201 w 8753242"/>
              <a:gd name="connsiteY99" fmla="*/ 3472543 h 4071258"/>
              <a:gd name="connsiteX100" fmla="*/ 7707059 w 8753242"/>
              <a:gd name="connsiteY100" fmla="*/ 3483429 h 4071258"/>
              <a:gd name="connsiteX101" fmla="*/ 7456687 w 8753242"/>
              <a:gd name="connsiteY101" fmla="*/ 3614058 h 4071258"/>
              <a:gd name="connsiteX102" fmla="*/ 7358716 w 8753242"/>
              <a:gd name="connsiteY102" fmla="*/ 3646715 h 4071258"/>
              <a:gd name="connsiteX103" fmla="*/ 7195430 w 8753242"/>
              <a:gd name="connsiteY103" fmla="*/ 3712029 h 4071258"/>
              <a:gd name="connsiteX104" fmla="*/ 7108344 w 8753242"/>
              <a:gd name="connsiteY104" fmla="*/ 3733800 h 4071258"/>
              <a:gd name="connsiteX105" fmla="*/ 6934173 w 8753242"/>
              <a:gd name="connsiteY105" fmla="*/ 3799115 h 4071258"/>
              <a:gd name="connsiteX106" fmla="*/ 6836201 w 8753242"/>
              <a:gd name="connsiteY106" fmla="*/ 3831772 h 4071258"/>
              <a:gd name="connsiteX107" fmla="*/ 6749116 w 8753242"/>
              <a:gd name="connsiteY107" fmla="*/ 3864429 h 4071258"/>
              <a:gd name="connsiteX108" fmla="*/ 6662030 w 8753242"/>
              <a:gd name="connsiteY108" fmla="*/ 3886200 h 4071258"/>
              <a:gd name="connsiteX109" fmla="*/ 6411659 w 8753242"/>
              <a:gd name="connsiteY109" fmla="*/ 3951515 h 4071258"/>
              <a:gd name="connsiteX110" fmla="*/ 6291916 w 8753242"/>
              <a:gd name="connsiteY110" fmla="*/ 3973286 h 4071258"/>
              <a:gd name="connsiteX111" fmla="*/ 6019773 w 8753242"/>
              <a:gd name="connsiteY111" fmla="*/ 4027715 h 4071258"/>
              <a:gd name="connsiteX112" fmla="*/ 5889144 w 8753242"/>
              <a:gd name="connsiteY112" fmla="*/ 4038600 h 4071258"/>
              <a:gd name="connsiteX113" fmla="*/ 5573459 w 8753242"/>
              <a:gd name="connsiteY113" fmla="*/ 4071258 h 4071258"/>
              <a:gd name="connsiteX114" fmla="*/ 5410173 w 8753242"/>
              <a:gd name="connsiteY114" fmla="*/ 4038600 h 4071258"/>
              <a:gd name="connsiteX115" fmla="*/ 5127144 w 8753242"/>
              <a:gd name="connsiteY115" fmla="*/ 3886200 h 4071258"/>
              <a:gd name="connsiteX116" fmla="*/ 4974744 w 8753242"/>
              <a:gd name="connsiteY116" fmla="*/ 3810000 h 4071258"/>
              <a:gd name="connsiteX117" fmla="*/ 4909430 w 8753242"/>
              <a:gd name="connsiteY117" fmla="*/ 3777343 h 4071258"/>
              <a:gd name="connsiteX118" fmla="*/ 4855001 w 8753242"/>
              <a:gd name="connsiteY118" fmla="*/ 3755572 h 4071258"/>
              <a:gd name="connsiteX119" fmla="*/ 4833230 w 8753242"/>
              <a:gd name="connsiteY119" fmla="*/ 3733800 h 4071258"/>
              <a:gd name="connsiteX120" fmla="*/ 4822344 w 8753242"/>
              <a:gd name="connsiteY120" fmla="*/ 3701143 h 4071258"/>
              <a:gd name="connsiteX121" fmla="*/ 4800573 w 8753242"/>
              <a:gd name="connsiteY121" fmla="*/ 3614058 h 4071258"/>
              <a:gd name="connsiteX122" fmla="*/ 4757030 w 8753242"/>
              <a:gd name="connsiteY122" fmla="*/ 3472543 h 4071258"/>
              <a:gd name="connsiteX123" fmla="*/ 4746144 w 8753242"/>
              <a:gd name="connsiteY123" fmla="*/ 3439886 h 4071258"/>
              <a:gd name="connsiteX124" fmla="*/ 4691716 w 8753242"/>
              <a:gd name="connsiteY124" fmla="*/ 3385458 h 4071258"/>
              <a:gd name="connsiteX125" fmla="*/ 4659059 w 8753242"/>
              <a:gd name="connsiteY125" fmla="*/ 3374572 h 4071258"/>
              <a:gd name="connsiteX126" fmla="*/ 4615516 w 8753242"/>
              <a:gd name="connsiteY126" fmla="*/ 3385458 h 4071258"/>
              <a:gd name="connsiteX127" fmla="*/ 4517544 w 8753242"/>
              <a:gd name="connsiteY127" fmla="*/ 3461658 h 4071258"/>
              <a:gd name="connsiteX128" fmla="*/ 4452230 w 8753242"/>
              <a:gd name="connsiteY128" fmla="*/ 3505200 h 4071258"/>
              <a:gd name="connsiteX129" fmla="*/ 4310716 w 8753242"/>
              <a:gd name="connsiteY129" fmla="*/ 3494315 h 4071258"/>
              <a:gd name="connsiteX130" fmla="*/ 4267173 w 8753242"/>
              <a:gd name="connsiteY130" fmla="*/ 3505200 h 4071258"/>
              <a:gd name="connsiteX131" fmla="*/ 4136544 w 8753242"/>
              <a:gd name="connsiteY131" fmla="*/ 3516086 h 4071258"/>
              <a:gd name="connsiteX132" fmla="*/ 3984144 w 8753242"/>
              <a:gd name="connsiteY132" fmla="*/ 3548743 h 4071258"/>
              <a:gd name="connsiteX133" fmla="*/ 3809973 w 8753242"/>
              <a:gd name="connsiteY133" fmla="*/ 3581400 h 4071258"/>
              <a:gd name="connsiteX134" fmla="*/ 3701116 w 8753242"/>
              <a:gd name="connsiteY134" fmla="*/ 3603172 h 4071258"/>
              <a:gd name="connsiteX135" fmla="*/ 3581373 w 8753242"/>
              <a:gd name="connsiteY135" fmla="*/ 3581400 h 4071258"/>
              <a:gd name="connsiteX136" fmla="*/ 3167716 w 8753242"/>
              <a:gd name="connsiteY136" fmla="*/ 3570515 h 4071258"/>
              <a:gd name="connsiteX137" fmla="*/ 3135059 w 8753242"/>
              <a:gd name="connsiteY137" fmla="*/ 3461658 h 4071258"/>
              <a:gd name="connsiteX138" fmla="*/ 3113287 w 8753242"/>
              <a:gd name="connsiteY138" fmla="*/ 3396343 h 4071258"/>
              <a:gd name="connsiteX139" fmla="*/ 3102401 w 8753242"/>
              <a:gd name="connsiteY139" fmla="*/ 3298372 h 4071258"/>
              <a:gd name="connsiteX140" fmla="*/ 3037087 w 8753242"/>
              <a:gd name="connsiteY140" fmla="*/ 3363686 h 4071258"/>
              <a:gd name="connsiteX141" fmla="*/ 2852030 w 8753242"/>
              <a:gd name="connsiteY141" fmla="*/ 3483429 h 4071258"/>
              <a:gd name="connsiteX142" fmla="*/ 2884687 w 8753242"/>
              <a:gd name="connsiteY142" fmla="*/ 3200400 h 4071258"/>
              <a:gd name="connsiteX143" fmla="*/ 3004430 w 8753242"/>
              <a:gd name="connsiteY143" fmla="*/ 2906486 h 4071258"/>
              <a:gd name="connsiteX144" fmla="*/ 3472516 w 8753242"/>
              <a:gd name="connsiteY144" fmla="*/ 1926772 h 4071258"/>
              <a:gd name="connsiteX145" fmla="*/ 3755544 w 8753242"/>
              <a:gd name="connsiteY145" fmla="*/ 1317172 h 4071258"/>
              <a:gd name="connsiteX146" fmla="*/ 3820859 w 8753242"/>
              <a:gd name="connsiteY146" fmla="*/ 1186543 h 4071258"/>
              <a:gd name="connsiteX147" fmla="*/ 3733773 w 8753242"/>
              <a:gd name="connsiteY147" fmla="*/ 1164772 h 4071258"/>
              <a:gd name="connsiteX148" fmla="*/ 3483401 w 8753242"/>
              <a:gd name="connsiteY148" fmla="*/ 1534886 h 4071258"/>
              <a:gd name="connsiteX149" fmla="*/ 3276573 w 8753242"/>
              <a:gd name="connsiteY149" fmla="*/ 2002972 h 4071258"/>
              <a:gd name="connsiteX150" fmla="*/ 2982659 w 8753242"/>
              <a:gd name="connsiteY150" fmla="*/ 2536372 h 4071258"/>
              <a:gd name="connsiteX151" fmla="*/ 2971773 w 8753242"/>
              <a:gd name="connsiteY151" fmla="*/ 2623458 h 4071258"/>
              <a:gd name="connsiteX152" fmla="*/ 3037087 w 8753242"/>
              <a:gd name="connsiteY152" fmla="*/ 2514600 h 4071258"/>
              <a:gd name="connsiteX153" fmla="*/ 3276573 w 8753242"/>
              <a:gd name="connsiteY153" fmla="*/ 2024743 h 4071258"/>
              <a:gd name="connsiteX154" fmla="*/ 3363659 w 8753242"/>
              <a:gd name="connsiteY154" fmla="*/ 1926772 h 4071258"/>
              <a:gd name="connsiteX155" fmla="*/ 3341887 w 8753242"/>
              <a:gd name="connsiteY155" fmla="*/ 2100943 h 4071258"/>
              <a:gd name="connsiteX156" fmla="*/ 3265687 w 8753242"/>
              <a:gd name="connsiteY156" fmla="*/ 2296886 h 4071258"/>
              <a:gd name="connsiteX157" fmla="*/ 3200373 w 8753242"/>
              <a:gd name="connsiteY157" fmla="*/ 2481943 h 4071258"/>
              <a:gd name="connsiteX158" fmla="*/ 3145944 w 8753242"/>
              <a:gd name="connsiteY158" fmla="*/ 2721429 h 4071258"/>
              <a:gd name="connsiteX159" fmla="*/ 3058859 w 8753242"/>
              <a:gd name="connsiteY159" fmla="*/ 2950029 h 4071258"/>
              <a:gd name="connsiteX160" fmla="*/ 2993544 w 8753242"/>
              <a:gd name="connsiteY160" fmla="*/ 3189515 h 4071258"/>
              <a:gd name="connsiteX161" fmla="*/ 2895573 w 8753242"/>
              <a:gd name="connsiteY161" fmla="*/ 3439886 h 4071258"/>
              <a:gd name="connsiteX162" fmla="*/ 2841144 w 8753242"/>
              <a:gd name="connsiteY162" fmla="*/ 3559629 h 4071258"/>
              <a:gd name="connsiteX163" fmla="*/ 2895573 w 8753242"/>
              <a:gd name="connsiteY163" fmla="*/ 3461658 h 4071258"/>
              <a:gd name="connsiteX164" fmla="*/ 3047973 w 8753242"/>
              <a:gd name="connsiteY164" fmla="*/ 3102429 h 4071258"/>
              <a:gd name="connsiteX165" fmla="*/ 3211259 w 8753242"/>
              <a:gd name="connsiteY165" fmla="*/ 2743200 h 4071258"/>
              <a:gd name="connsiteX166" fmla="*/ 3363659 w 8753242"/>
              <a:gd name="connsiteY166" fmla="*/ 2525486 h 4071258"/>
              <a:gd name="connsiteX167" fmla="*/ 3548716 w 8753242"/>
              <a:gd name="connsiteY167" fmla="*/ 2362200 h 4071258"/>
              <a:gd name="connsiteX168" fmla="*/ 3505173 w 8753242"/>
              <a:gd name="connsiteY168" fmla="*/ 2960915 h 4071258"/>
              <a:gd name="connsiteX169" fmla="*/ 3494287 w 8753242"/>
              <a:gd name="connsiteY169" fmla="*/ 3091543 h 4071258"/>
              <a:gd name="connsiteX170" fmla="*/ 3483401 w 8753242"/>
              <a:gd name="connsiteY170" fmla="*/ 3189515 h 4071258"/>
              <a:gd name="connsiteX171" fmla="*/ 3548716 w 8753242"/>
              <a:gd name="connsiteY171" fmla="*/ 3222172 h 4071258"/>
              <a:gd name="connsiteX172" fmla="*/ 3592259 w 8753242"/>
              <a:gd name="connsiteY172" fmla="*/ 3113315 h 4071258"/>
              <a:gd name="connsiteX173" fmla="*/ 3722887 w 8753242"/>
              <a:gd name="connsiteY173" fmla="*/ 2873829 h 4071258"/>
              <a:gd name="connsiteX174" fmla="*/ 3733773 w 8753242"/>
              <a:gd name="connsiteY174" fmla="*/ 2960915 h 4071258"/>
              <a:gd name="connsiteX175" fmla="*/ 3755544 w 8753242"/>
              <a:gd name="connsiteY175" fmla="*/ 3287486 h 4071258"/>
              <a:gd name="connsiteX176" fmla="*/ 3766430 w 8753242"/>
              <a:gd name="connsiteY176" fmla="*/ 3450772 h 4071258"/>
              <a:gd name="connsiteX177" fmla="*/ 3799087 w 8753242"/>
              <a:gd name="connsiteY177" fmla="*/ 3668486 h 4071258"/>
              <a:gd name="connsiteX178" fmla="*/ 3820859 w 8753242"/>
              <a:gd name="connsiteY178" fmla="*/ 3712029 h 4071258"/>
              <a:gd name="connsiteX179" fmla="*/ 3886173 w 8753242"/>
              <a:gd name="connsiteY179" fmla="*/ 3624943 h 4071258"/>
              <a:gd name="connsiteX180" fmla="*/ 4038573 w 8753242"/>
              <a:gd name="connsiteY180" fmla="*/ 3309258 h 4071258"/>
              <a:gd name="connsiteX181" fmla="*/ 4082116 w 8753242"/>
              <a:gd name="connsiteY181" fmla="*/ 3385458 h 4071258"/>
              <a:gd name="connsiteX182" fmla="*/ 4147430 w 8753242"/>
              <a:gd name="connsiteY182" fmla="*/ 3483429 h 4071258"/>
              <a:gd name="connsiteX183" fmla="*/ 4180087 w 8753242"/>
              <a:gd name="connsiteY183" fmla="*/ 3537858 h 4071258"/>
              <a:gd name="connsiteX184" fmla="*/ 4256287 w 8753242"/>
              <a:gd name="connsiteY184" fmla="*/ 3505200 h 4071258"/>
              <a:gd name="connsiteX185" fmla="*/ 4299830 w 8753242"/>
              <a:gd name="connsiteY185" fmla="*/ 3494315 h 4071258"/>
              <a:gd name="connsiteX186" fmla="*/ 4234516 w 8753242"/>
              <a:gd name="connsiteY186" fmla="*/ 3548743 h 4071258"/>
              <a:gd name="connsiteX187" fmla="*/ 3940601 w 8753242"/>
              <a:gd name="connsiteY187" fmla="*/ 3646715 h 4071258"/>
              <a:gd name="connsiteX188" fmla="*/ 3526944 w 8753242"/>
              <a:gd name="connsiteY188" fmla="*/ 3722915 h 4071258"/>
              <a:gd name="connsiteX189" fmla="*/ 3309230 w 8753242"/>
              <a:gd name="connsiteY189" fmla="*/ 3744686 h 4071258"/>
              <a:gd name="connsiteX190" fmla="*/ 2862916 w 8753242"/>
              <a:gd name="connsiteY190" fmla="*/ 3733800 h 4071258"/>
              <a:gd name="connsiteX191" fmla="*/ 2797601 w 8753242"/>
              <a:gd name="connsiteY191" fmla="*/ 3701143 h 4071258"/>
              <a:gd name="connsiteX192" fmla="*/ 2721401 w 8753242"/>
              <a:gd name="connsiteY192" fmla="*/ 3635829 h 4071258"/>
              <a:gd name="connsiteX193" fmla="*/ 2623430 w 8753242"/>
              <a:gd name="connsiteY193" fmla="*/ 3516086 h 4071258"/>
              <a:gd name="connsiteX194" fmla="*/ 2514573 w 8753242"/>
              <a:gd name="connsiteY194" fmla="*/ 3461658 h 4071258"/>
              <a:gd name="connsiteX195" fmla="*/ 2427487 w 8753242"/>
              <a:gd name="connsiteY195" fmla="*/ 3472543 h 4071258"/>
              <a:gd name="connsiteX196" fmla="*/ 2373059 w 8753242"/>
              <a:gd name="connsiteY196" fmla="*/ 3494315 h 4071258"/>
              <a:gd name="connsiteX197" fmla="*/ 2275087 w 8753242"/>
              <a:gd name="connsiteY197" fmla="*/ 3537858 h 4071258"/>
              <a:gd name="connsiteX198" fmla="*/ 2046487 w 8753242"/>
              <a:gd name="connsiteY198" fmla="*/ 3646715 h 4071258"/>
              <a:gd name="connsiteX199" fmla="*/ 1828773 w 8753242"/>
              <a:gd name="connsiteY199" fmla="*/ 3712029 h 4071258"/>
              <a:gd name="connsiteX200" fmla="*/ 1611059 w 8753242"/>
              <a:gd name="connsiteY200" fmla="*/ 3679372 h 4071258"/>
              <a:gd name="connsiteX201" fmla="*/ 1556630 w 8753242"/>
              <a:gd name="connsiteY201" fmla="*/ 3646715 h 4071258"/>
              <a:gd name="connsiteX202" fmla="*/ 1502201 w 8753242"/>
              <a:gd name="connsiteY202" fmla="*/ 3624943 h 4071258"/>
              <a:gd name="connsiteX203" fmla="*/ 1371573 w 8753242"/>
              <a:gd name="connsiteY203" fmla="*/ 3548743 h 4071258"/>
              <a:gd name="connsiteX204" fmla="*/ 1284487 w 8753242"/>
              <a:gd name="connsiteY204" fmla="*/ 3537858 h 4071258"/>
              <a:gd name="connsiteX205" fmla="*/ 892601 w 8753242"/>
              <a:gd name="connsiteY205" fmla="*/ 3526972 h 4071258"/>
              <a:gd name="connsiteX206" fmla="*/ 827287 w 8753242"/>
              <a:gd name="connsiteY206" fmla="*/ 3407229 h 4071258"/>
              <a:gd name="connsiteX207" fmla="*/ 707544 w 8753242"/>
              <a:gd name="connsiteY207" fmla="*/ 3211286 h 4071258"/>
              <a:gd name="connsiteX208" fmla="*/ 576916 w 8753242"/>
              <a:gd name="connsiteY208" fmla="*/ 2971800 h 4071258"/>
              <a:gd name="connsiteX209" fmla="*/ 435401 w 8753242"/>
              <a:gd name="connsiteY209" fmla="*/ 2786743 h 4071258"/>
              <a:gd name="connsiteX210" fmla="*/ 304773 w 8753242"/>
              <a:gd name="connsiteY210" fmla="*/ 2688772 h 4071258"/>
              <a:gd name="connsiteX211" fmla="*/ 87059 w 8753242"/>
              <a:gd name="connsiteY211" fmla="*/ 2590800 h 4071258"/>
              <a:gd name="connsiteX212" fmla="*/ 54401 w 8753242"/>
              <a:gd name="connsiteY212" fmla="*/ 2569029 h 4071258"/>
              <a:gd name="connsiteX213" fmla="*/ 163259 w 8753242"/>
              <a:gd name="connsiteY213" fmla="*/ 2471058 h 4071258"/>
              <a:gd name="connsiteX214" fmla="*/ 370087 w 8753242"/>
              <a:gd name="connsiteY214" fmla="*/ 2275115 h 4071258"/>
              <a:gd name="connsiteX215" fmla="*/ 489830 w 8753242"/>
              <a:gd name="connsiteY215" fmla="*/ 2100943 h 4071258"/>
              <a:gd name="connsiteX216" fmla="*/ 631344 w 8753242"/>
              <a:gd name="connsiteY216" fmla="*/ 1752600 h 4071258"/>
              <a:gd name="connsiteX217" fmla="*/ 685773 w 8753242"/>
              <a:gd name="connsiteY217" fmla="*/ 1349829 h 4071258"/>
              <a:gd name="connsiteX218" fmla="*/ 707544 w 8753242"/>
              <a:gd name="connsiteY218" fmla="*/ 1110343 h 4071258"/>
              <a:gd name="connsiteX219" fmla="*/ 653116 w 8753242"/>
              <a:gd name="connsiteY219" fmla="*/ 609600 h 4071258"/>
              <a:gd name="connsiteX220" fmla="*/ 489830 w 8753242"/>
              <a:gd name="connsiteY220" fmla="*/ 250372 h 4071258"/>
              <a:gd name="connsiteX221" fmla="*/ 293887 w 8753242"/>
              <a:gd name="connsiteY221" fmla="*/ 0 h 4071258"/>
              <a:gd name="connsiteX222" fmla="*/ 315659 w 8753242"/>
              <a:gd name="connsiteY222" fmla="*/ 87086 h 4071258"/>
              <a:gd name="connsiteX223" fmla="*/ 348316 w 8753242"/>
              <a:gd name="connsiteY223" fmla="*/ 141515 h 4071258"/>
              <a:gd name="connsiteX224" fmla="*/ 402744 w 8753242"/>
              <a:gd name="connsiteY224" fmla="*/ 272143 h 4071258"/>
              <a:gd name="connsiteX225" fmla="*/ 533373 w 8753242"/>
              <a:gd name="connsiteY225" fmla="*/ 500743 h 4071258"/>
              <a:gd name="connsiteX226" fmla="*/ 598687 w 8753242"/>
              <a:gd name="connsiteY226" fmla="*/ 642258 h 4071258"/>
              <a:gd name="connsiteX227" fmla="*/ 761973 w 8753242"/>
              <a:gd name="connsiteY227" fmla="*/ 1143000 h 4071258"/>
              <a:gd name="connsiteX228" fmla="*/ 805516 w 8753242"/>
              <a:gd name="connsiteY228" fmla="*/ 1458686 h 4071258"/>
              <a:gd name="connsiteX229" fmla="*/ 794630 w 8753242"/>
              <a:gd name="connsiteY229" fmla="*/ 1959429 h 4071258"/>
              <a:gd name="connsiteX230" fmla="*/ 783744 w 8753242"/>
              <a:gd name="connsiteY230" fmla="*/ 2068286 h 4071258"/>
              <a:gd name="connsiteX231" fmla="*/ 751087 w 8753242"/>
              <a:gd name="connsiteY231" fmla="*/ 2177143 h 4071258"/>
              <a:gd name="connsiteX232" fmla="*/ 740201 w 8753242"/>
              <a:gd name="connsiteY232" fmla="*/ 2264229 h 4071258"/>
              <a:gd name="connsiteX233" fmla="*/ 707544 w 8753242"/>
              <a:gd name="connsiteY233" fmla="*/ 2351315 h 4071258"/>
              <a:gd name="connsiteX234" fmla="*/ 685773 w 8753242"/>
              <a:gd name="connsiteY234" fmla="*/ 2449286 h 4071258"/>
              <a:gd name="connsiteX235" fmla="*/ 761973 w 8753242"/>
              <a:gd name="connsiteY235" fmla="*/ 2884715 h 4071258"/>
              <a:gd name="connsiteX236" fmla="*/ 783744 w 8753242"/>
              <a:gd name="connsiteY236" fmla="*/ 2917372 h 4071258"/>
              <a:gd name="connsiteX237" fmla="*/ 870830 w 8753242"/>
              <a:gd name="connsiteY237" fmla="*/ 2971800 h 4071258"/>
              <a:gd name="connsiteX238" fmla="*/ 936144 w 8753242"/>
              <a:gd name="connsiteY238" fmla="*/ 2993572 h 4071258"/>
              <a:gd name="connsiteX239" fmla="*/ 772859 w 8753242"/>
              <a:gd name="connsiteY239" fmla="*/ 3102429 h 4071258"/>
              <a:gd name="connsiteX240" fmla="*/ 674887 w 8753242"/>
              <a:gd name="connsiteY240" fmla="*/ 3135086 h 4071258"/>
              <a:gd name="connsiteX241" fmla="*/ 576916 w 8753242"/>
              <a:gd name="connsiteY241" fmla="*/ 3189515 h 4071258"/>
              <a:gd name="connsiteX242" fmla="*/ 511601 w 8753242"/>
              <a:gd name="connsiteY242" fmla="*/ 3222172 h 4071258"/>
              <a:gd name="connsiteX243" fmla="*/ 446287 w 8753242"/>
              <a:gd name="connsiteY243" fmla="*/ 3287486 h 4071258"/>
              <a:gd name="connsiteX244" fmla="*/ 326544 w 8753242"/>
              <a:gd name="connsiteY244" fmla="*/ 3374572 h 4071258"/>
              <a:gd name="connsiteX245" fmla="*/ 315659 w 8753242"/>
              <a:gd name="connsiteY245" fmla="*/ 3407229 h 4071258"/>
              <a:gd name="connsiteX246" fmla="*/ 500716 w 8753242"/>
              <a:gd name="connsiteY246" fmla="*/ 3341915 h 4071258"/>
              <a:gd name="connsiteX247" fmla="*/ 685773 w 8753242"/>
              <a:gd name="connsiteY247" fmla="*/ 3276600 h 4071258"/>
              <a:gd name="connsiteX248" fmla="*/ 751087 w 8753242"/>
              <a:gd name="connsiteY248" fmla="*/ 3265715 h 4071258"/>
              <a:gd name="connsiteX249" fmla="*/ 859944 w 8753242"/>
              <a:gd name="connsiteY249" fmla="*/ 3287486 h 4071258"/>
              <a:gd name="connsiteX250" fmla="*/ 827287 w 8753242"/>
              <a:gd name="connsiteY250" fmla="*/ 3450772 h 4071258"/>
              <a:gd name="connsiteX251" fmla="*/ 816401 w 8753242"/>
              <a:gd name="connsiteY251" fmla="*/ 3526972 h 4071258"/>
              <a:gd name="connsiteX252" fmla="*/ 827287 w 8753242"/>
              <a:gd name="connsiteY252" fmla="*/ 3646715 h 4071258"/>
              <a:gd name="connsiteX253" fmla="*/ 859944 w 8753242"/>
              <a:gd name="connsiteY253" fmla="*/ 3701143 h 4071258"/>
              <a:gd name="connsiteX254" fmla="*/ 914373 w 8753242"/>
              <a:gd name="connsiteY254" fmla="*/ 3777343 h 4071258"/>
              <a:gd name="connsiteX255" fmla="*/ 968801 w 8753242"/>
              <a:gd name="connsiteY255" fmla="*/ 3820886 h 4071258"/>
              <a:gd name="connsiteX256" fmla="*/ 1034116 w 8753242"/>
              <a:gd name="connsiteY256" fmla="*/ 3864429 h 4071258"/>
              <a:gd name="connsiteX257" fmla="*/ 1262716 w 8753242"/>
              <a:gd name="connsiteY257" fmla="*/ 3918858 h 4071258"/>
              <a:gd name="connsiteX258" fmla="*/ 1959401 w 8753242"/>
              <a:gd name="connsiteY258" fmla="*/ 3853543 h 4071258"/>
              <a:gd name="connsiteX259" fmla="*/ 2340401 w 8753242"/>
              <a:gd name="connsiteY259" fmla="*/ 3744686 h 4071258"/>
              <a:gd name="connsiteX260" fmla="*/ 2383944 w 8753242"/>
              <a:gd name="connsiteY260" fmla="*/ 3733800 h 4071258"/>
              <a:gd name="connsiteX261" fmla="*/ 2579887 w 8753242"/>
              <a:gd name="connsiteY261" fmla="*/ 3679372 h 4071258"/>
              <a:gd name="connsiteX262" fmla="*/ 2656087 w 8753242"/>
              <a:gd name="connsiteY262" fmla="*/ 3701143 h 4071258"/>
              <a:gd name="connsiteX263" fmla="*/ 2666973 w 8753242"/>
              <a:gd name="connsiteY263" fmla="*/ 3733800 h 4071258"/>
              <a:gd name="connsiteX264" fmla="*/ 2764944 w 8753242"/>
              <a:gd name="connsiteY264" fmla="*/ 3875315 h 4071258"/>
              <a:gd name="connsiteX265" fmla="*/ 2928230 w 8753242"/>
              <a:gd name="connsiteY265" fmla="*/ 3951515 h 4071258"/>
              <a:gd name="connsiteX266" fmla="*/ 3178601 w 8753242"/>
              <a:gd name="connsiteY266" fmla="*/ 3984172 h 4071258"/>
              <a:gd name="connsiteX267" fmla="*/ 3516059 w 8753242"/>
              <a:gd name="connsiteY267" fmla="*/ 3951515 h 4071258"/>
              <a:gd name="connsiteX268" fmla="*/ 3809973 w 8753242"/>
              <a:gd name="connsiteY268" fmla="*/ 3864429 h 4071258"/>
              <a:gd name="connsiteX269" fmla="*/ 3940601 w 8753242"/>
              <a:gd name="connsiteY269" fmla="*/ 3831772 h 4071258"/>
              <a:gd name="connsiteX270" fmla="*/ 4245401 w 8753242"/>
              <a:gd name="connsiteY270" fmla="*/ 3766458 h 4071258"/>
              <a:gd name="connsiteX271" fmla="*/ 4517544 w 8753242"/>
              <a:gd name="connsiteY271" fmla="*/ 3722915 h 4071258"/>
              <a:gd name="connsiteX272" fmla="*/ 4855001 w 8753242"/>
              <a:gd name="connsiteY272" fmla="*/ 3701143 h 4071258"/>
              <a:gd name="connsiteX273" fmla="*/ 5181573 w 8753242"/>
              <a:gd name="connsiteY273" fmla="*/ 3657600 h 4071258"/>
              <a:gd name="connsiteX274" fmla="*/ 5573459 w 8753242"/>
              <a:gd name="connsiteY274" fmla="*/ 3494315 h 4071258"/>
              <a:gd name="connsiteX275" fmla="*/ 5704087 w 8753242"/>
              <a:gd name="connsiteY275" fmla="*/ 3429000 h 4071258"/>
              <a:gd name="connsiteX276" fmla="*/ 6041544 w 8753242"/>
              <a:gd name="connsiteY276" fmla="*/ 3320143 h 4071258"/>
              <a:gd name="connsiteX277" fmla="*/ 6095973 w 8753242"/>
              <a:gd name="connsiteY277" fmla="*/ 3309258 h 4071258"/>
              <a:gd name="connsiteX278" fmla="*/ 6172173 w 8753242"/>
              <a:gd name="connsiteY278" fmla="*/ 3320143 h 4071258"/>
              <a:gd name="connsiteX279" fmla="*/ 6237487 w 8753242"/>
              <a:gd name="connsiteY279" fmla="*/ 3363686 h 4071258"/>
              <a:gd name="connsiteX280" fmla="*/ 6281030 w 8753242"/>
              <a:gd name="connsiteY280" fmla="*/ 3374572 h 4071258"/>
              <a:gd name="connsiteX281" fmla="*/ 6346344 w 8753242"/>
              <a:gd name="connsiteY281" fmla="*/ 3407229 h 4071258"/>
              <a:gd name="connsiteX282" fmla="*/ 6487859 w 8753242"/>
              <a:gd name="connsiteY282" fmla="*/ 3429000 h 4071258"/>
              <a:gd name="connsiteX283" fmla="*/ 7391373 w 8753242"/>
              <a:gd name="connsiteY283" fmla="*/ 3407229 h 4071258"/>
              <a:gd name="connsiteX284" fmla="*/ 7554659 w 8753242"/>
              <a:gd name="connsiteY284" fmla="*/ 3385458 h 4071258"/>
              <a:gd name="connsiteX285" fmla="*/ 7761487 w 8753242"/>
              <a:gd name="connsiteY285" fmla="*/ 3341915 h 4071258"/>
              <a:gd name="connsiteX286" fmla="*/ 7837687 w 8753242"/>
              <a:gd name="connsiteY286" fmla="*/ 3418115 h 4071258"/>
              <a:gd name="connsiteX287" fmla="*/ 7903001 w 8753242"/>
              <a:gd name="connsiteY287" fmla="*/ 3505200 h 4071258"/>
              <a:gd name="connsiteX288" fmla="*/ 7924773 w 8753242"/>
              <a:gd name="connsiteY288" fmla="*/ 3526972 h 4071258"/>
              <a:gd name="connsiteX289" fmla="*/ 7957430 w 8753242"/>
              <a:gd name="connsiteY289" fmla="*/ 3570515 h 4071258"/>
              <a:gd name="connsiteX290" fmla="*/ 7968316 w 8753242"/>
              <a:gd name="connsiteY290" fmla="*/ 3614058 h 4071258"/>
              <a:gd name="connsiteX291" fmla="*/ 8022744 w 8753242"/>
              <a:gd name="connsiteY291" fmla="*/ 3701143 h 4071258"/>
              <a:gd name="connsiteX292" fmla="*/ 8044516 w 8753242"/>
              <a:gd name="connsiteY292" fmla="*/ 3733800 h 4071258"/>
              <a:gd name="connsiteX293" fmla="*/ 8098944 w 8753242"/>
              <a:gd name="connsiteY293" fmla="*/ 3744686 h 4071258"/>
              <a:gd name="connsiteX294" fmla="*/ 8207801 w 8753242"/>
              <a:gd name="connsiteY294" fmla="*/ 3712029 h 4071258"/>
              <a:gd name="connsiteX295" fmla="*/ 8229573 w 8753242"/>
              <a:gd name="connsiteY295" fmla="*/ 3668486 h 4071258"/>
              <a:gd name="connsiteX296" fmla="*/ 8251344 w 8753242"/>
              <a:gd name="connsiteY296" fmla="*/ 3592286 h 4071258"/>
              <a:gd name="connsiteX297" fmla="*/ 8273116 w 8753242"/>
              <a:gd name="connsiteY297" fmla="*/ 3156858 h 4071258"/>
              <a:gd name="connsiteX298" fmla="*/ 8284001 w 8753242"/>
              <a:gd name="connsiteY298" fmla="*/ 2982686 h 4071258"/>
              <a:gd name="connsiteX299" fmla="*/ 8316659 w 8753242"/>
              <a:gd name="connsiteY299" fmla="*/ 2275115 h 4071258"/>
              <a:gd name="connsiteX300" fmla="*/ 8360201 w 8753242"/>
              <a:gd name="connsiteY300" fmla="*/ 2405743 h 4071258"/>
              <a:gd name="connsiteX301" fmla="*/ 8414630 w 8753242"/>
              <a:gd name="connsiteY301" fmla="*/ 2514600 h 4071258"/>
              <a:gd name="connsiteX302" fmla="*/ 8523487 w 8753242"/>
              <a:gd name="connsiteY302" fmla="*/ 2743200 h 4071258"/>
              <a:gd name="connsiteX303" fmla="*/ 8632344 w 8753242"/>
              <a:gd name="connsiteY303" fmla="*/ 3015343 h 4071258"/>
              <a:gd name="connsiteX304" fmla="*/ 8708544 w 8753242"/>
              <a:gd name="connsiteY304" fmla="*/ 3211286 h 4071258"/>
              <a:gd name="connsiteX305" fmla="*/ 8752087 w 8753242"/>
              <a:gd name="connsiteY305" fmla="*/ 3352800 h 4071258"/>
              <a:gd name="connsiteX306" fmla="*/ 8741201 w 8753242"/>
              <a:gd name="connsiteY306" fmla="*/ 3407229 h 4071258"/>
              <a:gd name="connsiteX307" fmla="*/ 8686773 w 8753242"/>
              <a:gd name="connsiteY307" fmla="*/ 3429000 h 4071258"/>
              <a:gd name="connsiteX308" fmla="*/ 8621459 w 8753242"/>
              <a:gd name="connsiteY308" fmla="*/ 3461658 h 4071258"/>
              <a:gd name="connsiteX309" fmla="*/ 8523487 w 8753242"/>
              <a:gd name="connsiteY309" fmla="*/ 3505200 h 4071258"/>
              <a:gd name="connsiteX310" fmla="*/ 8262230 w 8753242"/>
              <a:gd name="connsiteY310" fmla="*/ 3635829 h 4071258"/>
              <a:gd name="connsiteX311" fmla="*/ 7837687 w 8753242"/>
              <a:gd name="connsiteY311" fmla="*/ 3788229 h 4071258"/>
              <a:gd name="connsiteX312" fmla="*/ 7456687 w 8753242"/>
              <a:gd name="connsiteY312" fmla="*/ 3875315 h 4071258"/>
              <a:gd name="connsiteX313" fmla="*/ 7075687 w 8753242"/>
              <a:gd name="connsiteY313" fmla="*/ 3929743 h 4071258"/>
              <a:gd name="connsiteX314" fmla="*/ 6640259 w 8753242"/>
              <a:gd name="connsiteY314" fmla="*/ 3984172 h 4071258"/>
              <a:gd name="connsiteX315" fmla="*/ 6466087 w 8753242"/>
              <a:gd name="connsiteY315" fmla="*/ 3995058 h 4071258"/>
              <a:gd name="connsiteX316" fmla="*/ 6313687 w 8753242"/>
              <a:gd name="connsiteY316" fmla="*/ 4005943 h 4071258"/>
              <a:gd name="connsiteX317" fmla="*/ 6019773 w 8753242"/>
              <a:gd name="connsiteY317" fmla="*/ 3995058 h 4071258"/>
              <a:gd name="connsiteX318" fmla="*/ 5910916 w 8753242"/>
              <a:gd name="connsiteY318" fmla="*/ 3940629 h 4071258"/>
              <a:gd name="connsiteX319" fmla="*/ 5725859 w 8753242"/>
              <a:gd name="connsiteY319" fmla="*/ 3864429 h 4071258"/>
              <a:gd name="connsiteX320" fmla="*/ 5421059 w 8753242"/>
              <a:gd name="connsiteY320" fmla="*/ 3810000 h 4071258"/>
              <a:gd name="connsiteX321" fmla="*/ 4757030 w 8753242"/>
              <a:gd name="connsiteY321" fmla="*/ 3733800 h 4071258"/>
              <a:gd name="connsiteX322" fmla="*/ 4288944 w 8753242"/>
              <a:gd name="connsiteY322" fmla="*/ 3712029 h 4071258"/>
              <a:gd name="connsiteX323" fmla="*/ 3548716 w 8753242"/>
              <a:gd name="connsiteY323" fmla="*/ 3777343 h 4071258"/>
              <a:gd name="connsiteX324" fmla="*/ 3461630 w 8753242"/>
              <a:gd name="connsiteY324" fmla="*/ 3820886 h 4071258"/>
              <a:gd name="connsiteX325" fmla="*/ 3341887 w 8753242"/>
              <a:gd name="connsiteY325" fmla="*/ 3853543 h 4071258"/>
              <a:gd name="connsiteX326" fmla="*/ 3254801 w 8753242"/>
              <a:gd name="connsiteY326" fmla="*/ 3886200 h 4071258"/>
              <a:gd name="connsiteX327" fmla="*/ 3211259 w 8753242"/>
              <a:gd name="connsiteY327" fmla="*/ 3897086 h 4071258"/>
              <a:gd name="connsiteX328" fmla="*/ 3145944 w 8753242"/>
              <a:gd name="connsiteY328" fmla="*/ 3918858 h 4071258"/>
              <a:gd name="connsiteX329" fmla="*/ 3047973 w 8753242"/>
              <a:gd name="connsiteY329" fmla="*/ 3907972 h 4071258"/>
              <a:gd name="connsiteX330" fmla="*/ 3015316 w 8753242"/>
              <a:gd name="connsiteY330" fmla="*/ 3886200 h 4071258"/>
              <a:gd name="connsiteX331" fmla="*/ 2862916 w 8753242"/>
              <a:gd name="connsiteY331" fmla="*/ 3777343 h 4071258"/>
              <a:gd name="connsiteX332" fmla="*/ 2721401 w 8753242"/>
              <a:gd name="connsiteY332" fmla="*/ 3712029 h 4071258"/>
              <a:gd name="connsiteX333" fmla="*/ 2656087 w 8753242"/>
              <a:gd name="connsiteY333" fmla="*/ 3679372 h 4071258"/>
              <a:gd name="connsiteX334" fmla="*/ 2525459 w 8753242"/>
              <a:gd name="connsiteY334" fmla="*/ 3646715 h 4071258"/>
              <a:gd name="connsiteX335" fmla="*/ 2100916 w 8753242"/>
              <a:gd name="connsiteY335" fmla="*/ 3624943 h 4071258"/>
              <a:gd name="connsiteX336" fmla="*/ 1970287 w 8753242"/>
              <a:gd name="connsiteY336" fmla="*/ 3581400 h 4071258"/>
              <a:gd name="connsiteX337" fmla="*/ 1937630 w 8753242"/>
              <a:gd name="connsiteY337" fmla="*/ 3516086 h 4071258"/>
              <a:gd name="connsiteX338" fmla="*/ 1937630 w 8753242"/>
              <a:gd name="connsiteY338" fmla="*/ 3461658 h 40712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</a:cxnLst>
            <a:rect l="l" t="t" r="r" b="b"/>
            <a:pathLst>
              <a:path w="8753242" h="4071258">
                <a:moveTo>
                  <a:pt x="1687259" y="2928258"/>
                </a:moveTo>
                <a:cubicBezTo>
                  <a:pt x="1669116" y="2946401"/>
                  <a:pt x="1652140" y="2965790"/>
                  <a:pt x="1632830" y="2982686"/>
                </a:cubicBezTo>
                <a:cubicBezTo>
                  <a:pt x="1622984" y="2991301"/>
                  <a:pt x="1610819" y="2996854"/>
                  <a:pt x="1600173" y="3004458"/>
                </a:cubicBezTo>
                <a:cubicBezTo>
                  <a:pt x="1585410" y="3015003"/>
                  <a:pt x="1572015" y="3027499"/>
                  <a:pt x="1556630" y="3037115"/>
                </a:cubicBezTo>
                <a:cubicBezTo>
                  <a:pt x="1542869" y="3045715"/>
                  <a:pt x="1527002" y="3050537"/>
                  <a:pt x="1513087" y="3058886"/>
                </a:cubicBezTo>
                <a:cubicBezTo>
                  <a:pt x="1490650" y="3072348"/>
                  <a:pt x="1472596" y="3094154"/>
                  <a:pt x="1447773" y="3102429"/>
                </a:cubicBezTo>
                <a:cubicBezTo>
                  <a:pt x="1400923" y="3118046"/>
                  <a:pt x="1426248" y="3110532"/>
                  <a:pt x="1371573" y="3124200"/>
                </a:cubicBezTo>
                <a:lnTo>
                  <a:pt x="1186516" y="3113315"/>
                </a:lnTo>
                <a:cubicBezTo>
                  <a:pt x="1146539" y="3110460"/>
                  <a:pt x="1106852" y="3102429"/>
                  <a:pt x="1066773" y="3102429"/>
                </a:cubicBezTo>
                <a:cubicBezTo>
                  <a:pt x="950602" y="3102429"/>
                  <a:pt x="834544" y="3109686"/>
                  <a:pt x="718430" y="3113315"/>
                </a:cubicBezTo>
                <a:cubicBezTo>
                  <a:pt x="696659" y="3124201"/>
                  <a:pt x="675585" y="3136610"/>
                  <a:pt x="653116" y="3145972"/>
                </a:cubicBezTo>
                <a:cubicBezTo>
                  <a:pt x="631932" y="3154799"/>
                  <a:pt x="608772" y="3158422"/>
                  <a:pt x="587801" y="3167743"/>
                </a:cubicBezTo>
                <a:cubicBezTo>
                  <a:pt x="575846" y="3173057"/>
                  <a:pt x="566503" y="3183024"/>
                  <a:pt x="555144" y="3189515"/>
                </a:cubicBezTo>
                <a:cubicBezTo>
                  <a:pt x="541055" y="3197566"/>
                  <a:pt x="526115" y="3204029"/>
                  <a:pt x="511601" y="3211286"/>
                </a:cubicBezTo>
                <a:lnTo>
                  <a:pt x="457173" y="3265715"/>
                </a:lnTo>
                <a:cubicBezTo>
                  <a:pt x="449916" y="3272972"/>
                  <a:pt x="441094" y="3278946"/>
                  <a:pt x="435401" y="3287486"/>
                </a:cubicBezTo>
                <a:cubicBezTo>
                  <a:pt x="428144" y="3298372"/>
                  <a:pt x="420121" y="3308784"/>
                  <a:pt x="413630" y="3320143"/>
                </a:cubicBezTo>
                <a:cubicBezTo>
                  <a:pt x="405579" y="3334232"/>
                  <a:pt x="401291" y="3350481"/>
                  <a:pt x="391859" y="3363686"/>
                </a:cubicBezTo>
                <a:cubicBezTo>
                  <a:pt x="382911" y="3376213"/>
                  <a:pt x="369220" y="3384654"/>
                  <a:pt x="359201" y="3396343"/>
                </a:cubicBezTo>
                <a:cubicBezTo>
                  <a:pt x="347394" y="3410118"/>
                  <a:pt x="338351" y="3426111"/>
                  <a:pt x="326544" y="3439886"/>
                </a:cubicBezTo>
                <a:cubicBezTo>
                  <a:pt x="316525" y="3451575"/>
                  <a:pt x="303906" y="3460854"/>
                  <a:pt x="293887" y="3472543"/>
                </a:cubicBezTo>
                <a:cubicBezTo>
                  <a:pt x="287969" y="3479447"/>
                  <a:pt x="246352" y="3534958"/>
                  <a:pt x="239459" y="3548743"/>
                </a:cubicBezTo>
                <a:cubicBezTo>
                  <a:pt x="234327" y="3559006"/>
                  <a:pt x="232202" y="3570514"/>
                  <a:pt x="228573" y="3581400"/>
                </a:cubicBezTo>
                <a:cubicBezTo>
                  <a:pt x="232202" y="3595914"/>
                  <a:pt x="233566" y="3611192"/>
                  <a:pt x="239459" y="3624943"/>
                </a:cubicBezTo>
                <a:cubicBezTo>
                  <a:pt x="252404" y="3655148"/>
                  <a:pt x="266428" y="3663681"/>
                  <a:pt x="293887" y="3679372"/>
                </a:cubicBezTo>
                <a:cubicBezTo>
                  <a:pt x="323827" y="3696480"/>
                  <a:pt x="359790" y="3711254"/>
                  <a:pt x="391859" y="3722915"/>
                </a:cubicBezTo>
                <a:cubicBezTo>
                  <a:pt x="455928" y="3746213"/>
                  <a:pt x="482849" y="3752903"/>
                  <a:pt x="555144" y="3766458"/>
                </a:cubicBezTo>
                <a:cubicBezTo>
                  <a:pt x="610135" y="3776769"/>
                  <a:pt x="687266" y="3782935"/>
                  <a:pt x="740201" y="3788229"/>
                </a:cubicBezTo>
                <a:lnTo>
                  <a:pt x="979687" y="3777343"/>
                </a:lnTo>
                <a:cubicBezTo>
                  <a:pt x="1019693" y="3774918"/>
                  <a:pt x="1060223" y="3774775"/>
                  <a:pt x="1099430" y="3766458"/>
                </a:cubicBezTo>
                <a:cubicBezTo>
                  <a:pt x="1212892" y="3742390"/>
                  <a:pt x="1354885" y="3697731"/>
                  <a:pt x="1469544" y="3657600"/>
                </a:cubicBezTo>
                <a:cubicBezTo>
                  <a:pt x="1498806" y="3647358"/>
                  <a:pt x="1527218" y="3634747"/>
                  <a:pt x="1556630" y="3624943"/>
                </a:cubicBezTo>
                <a:cubicBezTo>
                  <a:pt x="1581691" y="3616590"/>
                  <a:pt x="1608174" y="3612655"/>
                  <a:pt x="1632830" y="3603172"/>
                </a:cubicBezTo>
                <a:cubicBezTo>
                  <a:pt x="1764194" y="3552648"/>
                  <a:pt x="1628846" y="3586357"/>
                  <a:pt x="1774344" y="3537858"/>
                </a:cubicBezTo>
                <a:cubicBezTo>
                  <a:pt x="1791897" y="3532007"/>
                  <a:pt x="1810823" y="3531460"/>
                  <a:pt x="1828773" y="3526972"/>
                </a:cubicBezTo>
                <a:cubicBezTo>
                  <a:pt x="1839905" y="3524189"/>
                  <a:pt x="1849981" y="3516849"/>
                  <a:pt x="1861430" y="3516086"/>
                </a:cubicBezTo>
                <a:cubicBezTo>
                  <a:pt x="1959251" y="3509564"/>
                  <a:pt x="2057373" y="3508829"/>
                  <a:pt x="2155344" y="3505200"/>
                </a:cubicBezTo>
                <a:cubicBezTo>
                  <a:pt x="2201821" y="3497454"/>
                  <a:pt x="2242843" y="3494108"/>
                  <a:pt x="2285973" y="3472543"/>
                </a:cubicBezTo>
                <a:cubicBezTo>
                  <a:pt x="2309376" y="3460841"/>
                  <a:pt x="2330354" y="3444700"/>
                  <a:pt x="2351287" y="3429000"/>
                </a:cubicBezTo>
                <a:cubicBezTo>
                  <a:pt x="2382602" y="3405514"/>
                  <a:pt x="2445189" y="3351726"/>
                  <a:pt x="2471030" y="3320143"/>
                </a:cubicBezTo>
                <a:cubicBezTo>
                  <a:pt x="2487599" y="3299892"/>
                  <a:pt x="2502043" y="3277800"/>
                  <a:pt x="2514573" y="3254829"/>
                </a:cubicBezTo>
                <a:cubicBezTo>
                  <a:pt x="2523930" y="3237674"/>
                  <a:pt x="2529666" y="3218764"/>
                  <a:pt x="2536344" y="3200400"/>
                </a:cubicBezTo>
                <a:cubicBezTo>
                  <a:pt x="2563611" y="3125415"/>
                  <a:pt x="2555102" y="3139438"/>
                  <a:pt x="2579887" y="3058886"/>
                </a:cubicBezTo>
                <a:cubicBezTo>
                  <a:pt x="2603605" y="2981803"/>
                  <a:pt x="2605893" y="2994169"/>
                  <a:pt x="2623430" y="2906486"/>
                </a:cubicBezTo>
                <a:cubicBezTo>
                  <a:pt x="2638618" y="2830544"/>
                  <a:pt x="2636753" y="2769033"/>
                  <a:pt x="2645201" y="2688772"/>
                </a:cubicBezTo>
                <a:cubicBezTo>
                  <a:pt x="2647512" y="2666822"/>
                  <a:pt x="2652458" y="2645229"/>
                  <a:pt x="2656087" y="2623458"/>
                </a:cubicBezTo>
                <a:cubicBezTo>
                  <a:pt x="2657569" y="2598271"/>
                  <a:pt x="2667638" y="2384055"/>
                  <a:pt x="2677859" y="2329543"/>
                </a:cubicBezTo>
                <a:cubicBezTo>
                  <a:pt x="2681773" y="2308671"/>
                  <a:pt x="2711574" y="2231911"/>
                  <a:pt x="2721401" y="2209800"/>
                </a:cubicBezTo>
                <a:cubicBezTo>
                  <a:pt x="2735196" y="2178761"/>
                  <a:pt x="2751427" y="2147118"/>
                  <a:pt x="2775830" y="2122715"/>
                </a:cubicBezTo>
                <a:cubicBezTo>
                  <a:pt x="2788659" y="2109886"/>
                  <a:pt x="2803702" y="2099200"/>
                  <a:pt x="2819373" y="2090058"/>
                </a:cubicBezTo>
                <a:cubicBezTo>
                  <a:pt x="2876404" y="2056790"/>
                  <a:pt x="2904943" y="2047121"/>
                  <a:pt x="2960887" y="2024743"/>
                </a:cubicBezTo>
                <a:cubicBezTo>
                  <a:pt x="2994680" y="2031984"/>
                  <a:pt x="3108822" y="2043166"/>
                  <a:pt x="3156830" y="2079172"/>
                </a:cubicBezTo>
                <a:cubicBezTo>
                  <a:pt x="3202174" y="2113180"/>
                  <a:pt x="3256019" y="2140868"/>
                  <a:pt x="3287459" y="2188029"/>
                </a:cubicBezTo>
                <a:lnTo>
                  <a:pt x="3374544" y="2318658"/>
                </a:lnTo>
                <a:cubicBezTo>
                  <a:pt x="3389058" y="2340429"/>
                  <a:pt x="3406385" y="2360568"/>
                  <a:pt x="3418087" y="2383972"/>
                </a:cubicBezTo>
                <a:cubicBezTo>
                  <a:pt x="3459483" y="2466764"/>
                  <a:pt x="3441704" y="2426686"/>
                  <a:pt x="3472516" y="2503715"/>
                </a:cubicBezTo>
                <a:cubicBezTo>
                  <a:pt x="3498728" y="2634782"/>
                  <a:pt x="3496294" y="2600428"/>
                  <a:pt x="3472516" y="2830286"/>
                </a:cubicBezTo>
                <a:cubicBezTo>
                  <a:pt x="3470846" y="2846427"/>
                  <a:pt x="3457335" y="2859000"/>
                  <a:pt x="3450744" y="2873829"/>
                </a:cubicBezTo>
                <a:cubicBezTo>
                  <a:pt x="3442808" y="2891685"/>
                  <a:pt x="3436909" y="2910402"/>
                  <a:pt x="3428973" y="2928258"/>
                </a:cubicBezTo>
                <a:cubicBezTo>
                  <a:pt x="3367952" y="3065554"/>
                  <a:pt x="3449967" y="2864883"/>
                  <a:pt x="3385430" y="3026229"/>
                </a:cubicBezTo>
                <a:cubicBezTo>
                  <a:pt x="3374008" y="3140446"/>
                  <a:pt x="3365617" y="3162001"/>
                  <a:pt x="3385430" y="3287486"/>
                </a:cubicBezTo>
                <a:cubicBezTo>
                  <a:pt x="3388699" y="3308188"/>
                  <a:pt x="3418912" y="3373239"/>
                  <a:pt x="3439859" y="3385458"/>
                </a:cubicBezTo>
                <a:cubicBezTo>
                  <a:pt x="3469593" y="3402803"/>
                  <a:pt x="3504434" y="3409766"/>
                  <a:pt x="3537830" y="3418115"/>
                </a:cubicBezTo>
                <a:lnTo>
                  <a:pt x="3624916" y="3439886"/>
                </a:lnTo>
                <a:cubicBezTo>
                  <a:pt x="3664830" y="3436257"/>
                  <a:pt x="3704983" y="3434668"/>
                  <a:pt x="3744659" y="3429000"/>
                </a:cubicBezTo>
                <a:cubicBezTo>
                  <a:pt x="3756018" y="3427377"/>
                  <a:pt x="3766064" y="3420365"/>
                  <a:pt x="3777316" y="3418115"/>
                </a:cubicBezTo>
                <a:cubicBezTo>
                  <a:pt x="3820602" y="3409458"/>
                  <a:pt x="3864401" y="3403600"/>
                  <a:pt x="3907944" y="3396343"/>
                </a:cubicBezTo>
                <a:cubicBezTo>
                  <a:pt x="4078313" y="3328197"/>
                  <a:pt x="3865283" y="3410564"/>
                  <a:pt x="4005916" y="3363686"/>
                </a:cubicBezTo>
                <a:cubicBezTo>
                  <a:pt x="4024453" y="3357507"/>
                  <a:pt x="4041387" y="3346654"/>
                  <a:pt x="4060344" y="3341915"/>
                </a:cubicBezTo>
                <a:cubicBezTo>
                  <a:pt x="4085236" y="3335692"/>
                  <a:pt x="4111144" y="3334658"/>
                  <a:pt x="4136544" y="3331029"/>
                </a:cubicBezTo>
                <a:lnTo>
                  <a:pt x="4343373" y="3265715"/>
                </a:lnTo>
                <a:cubicBezTo>
                  <a:pt x="4421154" y="3241576"/>
                  <a:pt x="4470988" y="3225265"/>
                  <a:pt x="4550201" y="3211286"/>
                </a:cubicBezTo>
                <a:cubicBezTo>
                  <a:pt x="4579010" y="3206202"/>
                  <a:pt x="4608258" y="3204029"/>
                  <a:pt x="4637287" y="3200400"/>
                </a:cubicBezTo>
                <a:cubicBezTo>
                  <a:pt x="4691716" y="3207657"/>
                  <a:pt x="4747775" y="3207087"/>
                  <a:pt x="4800573" y="3222172"/>
                </a:cubicBezTo>
                <a:cubicBezTo>
                  <a:pt x="4825732" y="3229360"/>
                  <a:pt x="4842483" y="3254013"/>
                  <a:pt x="4865887" y="3265715"/>
                </a:cubicBezTo>
                <a:cubicBezTo>
                  <a:pt x="4902173" y="3283858"/>
                  <a:pt x="4937077" y="3305076"/>
                  <a:pt x="4974744" y="3320143"/>
                </a:cubicBezTo>
                <a:cubicBezTo>
                  <a:pt x="4992887" y="3327400"/>
                  <a:pt x="5011695" y="3333176"/>
                  <a:pt x="5029173" y="3341915"/>
                </a:cubicBezTo>
                <a:cubicBezTo>
                  <a:pt x="5081456" y="3368057"/>
                  <a:pt x="5091158" y="3387014"/>
                  <a:pt x="5148916" y="3407229"/>
                </a:cubicBezTo>
                <a:cubicBezTo>
                  <a:pt x="5271034" y="3449970"/>
                  <a:pt x="5275702" y="3447113"/>
                  <a:pt x="5377516" y="3461658"/>
                </a:cubicBezTo>
                <a:cubicBezTo>
                  <a:pt x="5450087" y="3454401"/>
                  <a:pt x="5523030" y="3450200"/>
                  <a:pt x="5595230" y="3439886"/>
                </a:cubicBezTo>
                <a:cubicBezTo>
                  <a:pt x="5662558" y="3430268"/>
                  <a:pt x="5853072" y="3361196"/>
                  <a:pt x="5878259" y="3352800"/>
                </a:cubicBezTo>
                <a:cubicBezTo>
                  <a:pt x="5910916" y="3341914"/>
                  <a:pt x="5944693" y="3333941"/>
                  <a:pt x="5976230" y="3320143"/>
                </a:cubicBezTo>
                <a:lnTo>
                  <a:pt x="6150401" y="3243943"/>
                </a:lnTo>
                <a:cubicBezTo>
                  <a:pt x="6183112" y="3229550"/>
                  <a:pt x="6214143" y="3210669"/>
                  <a:pt x="6248373" y="3200400"/>
                </a:cubicBezTo>
                <a:cubicBezTo>
                  <a:pt x="6284659" y="3189514"/>
                  <a:pt x="6321164" y="3179336"/>
                  <a:pt x="6357230" y="3167743"/>
                </a:cubicBezTo>
                <a:cubicBezTo>
                  <a:pt x="6422775" y="3146675"/>
                  <a:pt x="6486381" y="3119127"/>
                  <a:pt x="6553173" y="3102429"/>
                </a:cubicBezTo>
                <a:lnTo>
                  <a:pt x="6727344" y="3058886"/>
                </a:lnTo>
                <a:cubicBezTo>
                  <a:pt x="6756373" y="3051629"/>
                  <a:pt x="6784809" y="3041347"/>
                  <a:pt x="6814430" y="3037115"/>
                </a:cubicBezTo>
                <a:cubicBezTo>
                  <a:pt x="6857446" y="3030970"/>
                  <a:pt x="6902608" y="3025955"/>
                  <a:pt x="6945059" y="3015343"/>
                </a:cubicBezTo>
                <a:cubicBezTo>
                  <a:pt x="6956191" y="3012560"/>
                  <a:pt x="6966830" y="3008086"/>
                  <a:pt x="6977716" y="3004458"/>
                </a:cubicBezTo>
                <a:cubicBezTo>
                  <a:pt x="6981344" y="2993572"/>
                  <a:pt x="6977568" y="2974952"/>
                  <a:pt x="6988601" y="2971800"/>
                </a:cubicBezTo>
                <a:cubicBezTo>
                  <a:pt x="7009233" y="2965905"/>
                  <a:pt x="7062090" y="2985411"/>
                  <a:pt x="7086573" y="2993572"/>
                </a:cubicBezTo>
                <a:lnTo>
                  <a:pt x="7293401" y="3200400"/>
                </a:lnTo>
                <a:lnTo>
                  <a:pt x="7369601" y="3276600"/>
                </a:lnTo>
                <a:cubicBezTo>
                  <a:pt x="7450687" y="3330657"/>
                  <a:pt x="7351097" y="3261180"/>
                  <a:pt x="7434916" y="3331029"/>
                </a:cubicBezTo>
                <a:cubicBezTo>
                  <a:pt x="7444967" y="3339404"/>
                  <a:pt x="7457357" y="3344627"/>
                  <a:pt x="7467573" y="3352800"/>
                </a:cubicBezTo>
                <a:cubicBezTo>
                  <a:pt x="7521431" y="3395887"/>
                  <a:pt x="7454540" y="3350654"/>
                  <a:pt x="7511116" y="3407229"/>
                </a:cubicBezTo>
                <a:cubicBezTo>
                  <a:pt x="7520367" y="3416480"/>
                  <a:pt x="7530791" y="3427377"/>
                  <a:pt x="7543773" y="3429000"/>
                </a:cubicBezTo>
                <a:cubicBezTo>
                  <a:pt x="7577944" y="3433271"/>
                  <a:pt x="8053482" y="3450698"/>
                  <a:pt x="8055401" y="3450772"/>
                </a:cubicBezTo>
                <a:cubicBezTo>
                  <a:pt x="8030001" y="3458029"/>
                  <a:pt x="8005502" y="3470077"/>
                  <a:pt x="7979201" y="3472543"/>
                </a:cubicBezTo>
                <a:cubicBezTo>
                  <a:pt x="7888811" y="3481017"/>
                  <a:pt x="7795734" y="3463964"/>
                  <a:pt x="7707059" y="3483429"/>
                </a:cubicBezTo>
                <a:cubicBezTo>
                  <a:pt x="7583793" y="3510487"/>
                  <a:pt x="7554509" y="3571261"/>
                  <a:pt x="7456687" y="3614058"/>
                </a:cubicBezTo>
                <a:cubicBezTo>
                  <a:pt x="7425150" y="3627856"/>
                  <a:pt x="7390948" y="3634628"/>
                  <a:pt x="7358716" y="3646715"/>
                </a:cubicBezTo>
                <a:cubicBezTo>
                  <a:pt x="7264973" y="3681869"/>
                  <a:pt x="7296103" y="3680569"/>
                  <a:pt x="7195430" y="3712029"/>
                </a:cubicBezTo>
                <a:cubicBezTo>
                  <a:pt x="7166870" y="3720954"/>
                  <a:pt x="7136731" y="3724338"/>
                  <a:pt x="7108344" y="3733800"/>
                </a:cubicBezTo>
                <a:cubicBezTo>
                  <a:pt x="7049521" y="3753408"/>
                  <a:pt x="6992996" y="3779507"/>
                  <a:pt x="6934173" y="3799115"/>
                </a:cubicBezTo>
                <a:lnTo>
                  <a:pt x="6836201" y="3831772"/>
                </a:lnTo>
                <a:cubicBezTo>
                  <a:pt x="6806966" y="3842090"/>
                  <a:pt x="6778707" y="3855182"/>
                  <a:pt x="6749116" y="3864429"/>
                </a:cubicBezTo>
                <a:cubicBezTo>
                  <a:pt x="6720556" y="3873354"/>
                  <a:pt x="6690860" y="3878192"/>
                  <a:pt x="6662030" y="3886200"/>
                </a:cubicBezTo>
                <a:cubicBezTo>
                  <a:pt x="6502230" y="3930589"/>
                  <a:pt x="6595930" y="3913126"/>
                  <a:pt x="6411659" y="3951515"/>
                </a:cubicBezTo>
                <a:cubicBezTo>
                  <a:pt x="6371943" y="3959789"/>
                  <a:pt x="6331559" y="3964668"/>
                  <a:pt x="6291916" y="3973286"/>
                </a:cubicBezTo>
                <a:cubicBezTo>
                  <a:pt x="6116501" y="4011419"/>
                  <a:pt x="6204036" y="4005603"/>
                  <a:pt x="6019773" y="4027715"/>
                </a:cubicBezTo>
                <a:cubicBezTo>
                  <a:pt x="5976390" y="4032921"/>
                  <a:pt x="5932647" y="4034522"/>
                  <a:pt x="5889144" y="4038600"/>
                </a:cubicBezTo>
                <a:lnTo>
                  <a:pt x="5573459" y="4071258"/>
                </a:lnTo>
                <a:cubicBezTo>
                  <a:pt x="5512976" y="4063697"/>
                  <a:pt x="5466811" y="4062448"/>
                  <a:pt x="5410173" y="4038600"/>
                </a:cubicBezTo>
                <a:cubicBezTo>
                  <a:pt x="5263612" y="3976890"/>
                  <a:pt x="5278065" y="3961661"/>
                  <a:pt x="5127144" y="3886200"/>
                </a:cubicBezTo>
                <a:lnTo>
                  <a:pt x="4974744" y="3810000"/>
                </a:lnTo>
                <a:cubicBezTo>
                  <a:pt x="4952973" y="3799114"/>
                  <a:pt x="4932030" y="3786383"/>
                  <a:pt x="4909430" y="3777343"/>
                </a:cubicBezTo>
                <a:lnTo>
                  <a:pt x="4855001" y="3755572"/>
                </a:lnTo>
                <a:cubicBezTo>
                  <a:pt x="4847744" y="3748315"/>
                  <a:pt x="4838510" y="3742601"/>
                  <a:pt x="4833230" y="3733800"/>
                </a:cubicBezTo>
                <a:cubicBezTo>
                  <a:pt x="4827326" y="3723961"/>
                  <a:pt x="4825363" y="3712213"/>
                  <a:pt x="4822344" y="3701143"/>
                </a:cubicBezTo>
                <a:cubicBezTo>
                  <a:pt x="4814471" y="3672276"/>
                  <a:pt x="4807426" y="3643184"/>
                  <a:pt x="4800573" y="3614058"/>
                </a:cubicBezTo>
                <a:cubicBezTo>
                  <a:pt x="4758814" y="3436584"/>
                  <a:pt x="4801749" y="3576888"/>
                  <a:pt x="4757030" y="3472543"/>
                </a:cubicBezTo>
                <a:cubicBezTo>
                  <a:pt x="4752510" y="3461996"/>
                  <a:pt x="4753029" y="3449066"/>
                  <a:pt x="4746144" y="3439886"/>
                </a:cubicBezTo>
                <a:cubicBezTo>
                  <a:pt x="4730749" y="3419360"/>
                  <a:pt x="4712242" y="3400853"/>
                  <a:pt x="4691716" y="3385458"/>
                </a:cubicBezTo>
                <a:cubicBezTo>
                  <a:pt x="4682536" y="3378573"/>
                  <a:pt x="4669945" y="3378201"/>
                  <a:pt x="4659059" y="3374572"/>
                </a:cubicBezTo>
                <a:cubicBezTo>
                  <a:pt x="4644545" y="3378201"/>
                  <a:pt x="4628898" y="3378767"/>
                  <a:pt x="4615516" y="3385458"/>
                </a:cubicBezTo>
                <a:cubicBezTo>
                  <a:pt x="4514693" y="3435868"/>
                  <a:pt x="4582057" y="3411481"/>
                  <a:pt x="4517544" y="3461658"/>
                </a:cubicBezTo>
                <a:cubicBezTo>
                  <a:pt x="4496890" y="3477722"/>
                  <a:pt x="4452230" y="3505200"/>
                  <a:pt x="4452230" y="3505200"/>
                </a:cubicBezTo>
                <a:cubicBezTo>
                  <a:pt x="4405059" y="3501572"/>
                  <a:pt x="4358027" y="3494315"/>
                  <a:pt x="4310716" y="3494315"/>
                </a:cubicBezTo>
                <a:cubicBezTo>
                  <a:pt x="4295755" y="3494315"/>
                  <a:pt x="4282018" y="3503344"/>
                  <a:pt x="4267173" y="3505200"/>
                </a:cubicBezTo>
                <a:cubicBezTo>
                  <a:pt x="4223816" y="3510619"/>
                  <a:pt x="4180087" y="3512457"/>
                  <a:pt x="4136544" y="3516086"/>
                </a:cubicBezTo>
                <a:cubicBezTo>
                  <a:pt x="3930296" y="3575015"/>
                  <a:pt x="4188846" y="3504878"/>
                  <a:pt x="3984144" y="3548743"/>
                </a:cubicBezTo>
                <a:cubicBezTo>
                  <a:pt x="3801719" y="3587834"/>
                  <a:pt x="4027028" y="3557284"/>
                  <a:pt x="3809973" y="3581400"/>
                </a:cubicBezTo>
                <a:cubicBezTo>
                  <a:pt x="3781201" y="3588593"/>
                  <a:pt x="3727806" y="3603172"/>
                  <a:pt x="3701116" y="3603172"/>
                </a:cubicBezTo>
                <a:cubicBezTo>
                  <a:pt x="3617508" y="3603172"/>
                  <a:pt x="3657480" y="3584940"/>
                  <a:pt x="3581373" y="3581400"/>
                </a:cubicBezTo>
                <a:cubicBezTo>
                  <a:pt x="3443589" y="3574992"/>
                  <a:pt x="3305602" y="3574143"/>
                  <a:pt x="3167716" y="3570515"/>
                </a:cubicBezTo>
                <a:cubicBezTo>
                  <a:pt x="3121306" y="3454493"/>
                  <a:pt x="3166598" y="3577301"/>
                  <a:pt x="3135059" y="3461658"/>
                </a:cubicBezTo>
                <a:cubicBezTo>
                  <a:pt x="3129021" y="3439517"/>
                  <a:pt x="3113287" y="3396343"/>
                  <a:pt x="3113287" y="3396343"/>
                </a:cubicBezTo>
                <a:cubicBezTo>
                  <a:pt x="3109658" y="3363686"/>
                  <a:pt x="3132602" y="3311315"/>
                  <a:pt x="3102401" y="3298372"/>
                </a:cubicBezTo>
                <a:cubicBezTo>
                  <a:pt x="3074101" y="3286244"/>
                  <a:pt x="3061391" y="3344783"/>
                  <a:pt x="3037087" y="3363686"/>
                </a:cubicBezTo>
                <a:cubicBezTo>
                  <a:pt x="2981493" y="3406926"/>
                  <a:pt x="2913879" y="3446320"/>
                  <a:pt x="2852030" y="3483429"/>
                </a:cubicBezTo>
                <a:cubicBezTo>
                  <a:pt x="2732543" y="3443599"/>
                  <a:pt x="2803097" y="3479168"/>
                  <a:pt x="2884687" y="3200400"/>
                </a:cubicBezTo>
                <a:cubicBezTo>
                  <a:pt x="2928138" y="3051941"/>
                  <a:pt x="2950688" y="3035466"/>
                  <a:pt x="3004430" y="2906486"/>
                </a:cubicBezTo>
                <a:cubicBezTo>
                  <a:pt x="3286247" y="2230126"/>
                  <a:pt x="2866759" y="3150906"/>
                  <a:pt x="3472516" y="1926772"/>
                </a:cubicBezTo>
                <a:cubicBezTo>
                  <a:pt x="3593111" y="1683070"/>
                  <a:pt x="3644634" y="1552039"/>
                  <a:pt x="3755544" y="1317172"/>
                </a:cubicBezTo>
                <a:cubicBezTo>
                  <a:pt x="3776332" y="1273151"/>
                  <a:pt x="3820859" y="1186543"/>
                  <a:pt x="3820859" y="1186543"/>
                </a:cubicBezTo>
                <a:cubicBezTo>
                  <a:pt x="3831873" y="1120453"/>
                  <a:pt x="3861216" y="1056445"/>
                  <a:pt x="3733773" y="1164772"/>
                </a:cubicBezTo>
                <a:cubicBezTo>
                  <a:pt x="3634377" y="1249258"/>
                  <a:pt x="3535271" y="1428788"/>
                  <a:pt x="3483401" y="1534886"/>
                </a:cubicBezTo>
                <a:cubicBezTo>
                  <a:pt x="3342982" y="1822106"/>
                  <a:pt x="3416726" y="1746829"/>
                  <a:pt x="3276573" y="2002972"/>
                </a:cubicBezTo>
                <a:cubicBezTo>
                  <a:pt x="2927972" y="2640072"/>
                  <a:pt x="3161533" y="2153070"/>
                  <a:pt x="2982659" y="2536372"/>
                </a:cubicBezTo>
                <a:cubicBezTo>
                  <a:pt x="2979030" y="2565401"/>
                  <a:pt x="2944611" y="2634323"/>
                  <a:pt x="2971773" y="2623458"/>
                </a:cubicBezTo>
                <a:cubicBezTo>
                  <a:pt x="3011062" y="2607742"/>
                  <a:pt x="3018535" y="2552633"/>
                  <a:pt x="3037087" y="2514600"/>
                </a:cubicBezTo>
                <a:cubicBezTo>
                  <a:pt x="3221180" y="2137208"/>
                  <a:pt x="3124643" y="2277959"/>
                  <a:pt x="3276573" y="2024743"/>
                </a:cubicBezTo>
                <a:cubicBezTo>
                  <a:pt x="3320433" y="1951643"/>
                  <a:pt x="3305941" y="1970060"/>
                  <a:pt x="3363659" y="1926772"/>
                </a:cubicBezTo>
                <a:cubicBezTo>
                  <a:pt x="3356402" y="1984829"/>
                  <a:pt x="3356859" y="2044382"/>
                  <a:pt x="3341887" y="2100943"/>
                </a:cubicBezTo>
                <a:cubicBezTo>
                  <a:pt x="3323954" y="2168689"/>
                  <a:pt x="3290088" y="2231192"/>
                  <a:pt x="3265687" y="2296886"/>
                </a:cubicBezTo>
                <a:cubicBezTo>
                  <a:pt x="3242910" y="2358208"/>
                  <a:pt x="3218131" y="2418984"/>
                  <a:pt x="3200373" y="2481943"/>
                </a:cubicBezTo>
                <a:cubicBezTo>
                  <a:pt x="3178150" y="2560733"/>
                  <a:pt x="3169635" y="2643067"/>
                  <a:pt x="3145944" y="2721429"/>
                </a:cubicBezTo>
                <a:cubicBezTo>
                  <a:pt x="3122347" y="2799482"/>
                  <a:pt x="3084103" y="2872493"/>
                  <a:pt x="3058859" y="2950029"/>
                </a:cubicBezTo>
                <a:cubicBezTo>
                  <a:pt x="3033243" y="3028708"/>
                  <a:pt x="3019710" y="3111017"/>
                  <a:pt x="2993544" y="3189515"/>
                </a:cubicBezTo>
                <a:cubicBezTo>
                  <a:pt x="2965204" y="3274535"/>
                  <a:pt x="2929695" y="3357017"/>
                  <a:pt x="2895573" y="3439886"/>
                </a:cubicBezTo>
                <a:cubicBezTo>
                  <a:pt x="2878879" y="3480428"/>
                  <a:pt x="2841144" y="3515785"/>
                  <a:pt x="2841144" y="3559629"/>
                </a:cubicBezTo>
                <a:cubicBezTo>
                  <a:pt x="2841144" y="3596987"/>
                  <a:pt x="2880175" y="3495695"/>
                  <a:pt x="2895573" y="3461658"/>
                </a:cubicBezTo>
                <a:cubicBezTo>
                  <a:pt x="2949185" y="3343147"/>
                  <a:pt x="2997378" y="3222259"/>
                  <a:pt x="3047973" y="3102429"/>
                </a:cubicBezTo>
                <a:cubicBezTo>
                  <a:pt x="3096197" y="2988215"/>
                  <a:pt x="3151299" y="2845631"/>
                  <a:pt x="3211259" y="2743200"/>
                </a:cubicBezTo>
                <a:cubicBezTo>
                  <a:pt x="3256010" y="2666750"/>
                  <a:pt x="3306533" y="2593190"/>
                  <a:pt x="3363659" y="2525486"/>
                </a:cubicBezTo>
                <a:cubicBezTo>
                  <a:pt x="3425238" y="2452503"/>
                  <a:pt x="3480176" y="2413606"/>
                  <a:pt x="3548716" y="2362200"/>
                </a:cubicBezTo>
                <a:cubicBezTo>
                  <a:pt x="3534202" y="2561772"/>
                  <a:pt x="3521791" y="2761507"/>
                  <a:pt x="3505173" y="2960915"/>
                </a:cubicBezTo>
                <a:cubicBezTo>
                  <a:pt x="3501544" y="3004458"/>
                  <a:pt x="3498430" y="3048046"/>
                  <a:pt x="3494287" y="3091543"/>
                </a:cubicBezTo>
                <a:cubicBezTo>
                  <a:pt x="3491172" y="3124253"/>
                  <a:pt x="3487030" y="3156858"/>
                  <a:pt x="3483401" y="3189515"/>
                </a:cubicBezTo>
                <a:cubicBezTo>
                  <a:pt x="3488127" y="3213145"/>
                  <a:pt x="3487661" y="3303577"/>
                  <a:pt x="3548716" y="3222172"/>
                </a:cubicBezTo>
                <a:cubicBezTo>
                  <a:pt x="3572165" y="3190907"/>
                  <a:pt x="3575305" y="3148527"/>
                  <a:pt x="3592259" y="3113315"/>
                </a:cubicBezTo>
                <a:cubicBezTo>
                  <a:pt x="3650688" y="2991962"/>
                  <a:pt x="3669308" y="2963129"/>
                  <a:pt x="3722887" y="2873829"/>
                </a:cubicBezTo>
                <a:cubicBezTo>
                  <a:pt x="3726516" y="2902858"/>
                  <a:pt x="3731471" y="2931751"/>
                  <a:pt x="3733773" y="2960915"/>
                </a:cubicBezTo>
                <a:cubicBezTo>
                  <a:pt x="3742359" y="3069675"/>
                  <a:pt x="3748287" y="3178629"/>
                  <a:pt x="3755544" y="3287486"/>
                </a:cubicBezTo>
                <a:cubicBezTo>
                  <a:pt x="3759173" y="3341915"/>
                  <a:pt x="3761491" y="3396447"/>
                  <a:pt x="3766430" y="3450772"/>
                </a:cubicBezTo>
                <a:cubicBezTo>
                  <a:pt x="3774457" y="3539070"/>
                  <a:pt x="3773536" y="3585446"/>
                  <a:pt x="3799087" y="3668486"/>
                </a:cubicBezTo>
                <a:cubicBezTo>
                  <a:pt x="3803859" y="3683996"/>
                  <a:pt x="3813602" y="3697515"/>
                  <a:pt x="3820859" y="3712029"/>
                </a:cubicBezTo>
                <a:cubicBezTo>
                  <a:pt x="3842630" y="3683000"/>
                  <a:pt x="3869531" y="3657187"/>
                  <a:pt x="3886173" y="3624943"/>
                </a:cubicBezTo>
                <a:cubicBezTo>
                  <a:pt x="4104299" y="3202324"/>
                  <a:pt x="3916132" y="3492918"/>
                  <a:pt x="4038573" y="3309258"/>
                </a:cubicBezTo>
                <a:cubicBezTo>
                  <a:pt x="4053087" y="3334658"/>
                  <a:pt x="4066611" y="3360650"/>
                  <a:pt x="4082116" y="3385458"/>
                </a:cubicBezTo>
                <a:cubicBezTo>
                  <a:pt x="4102918" y="3418741"/>
                  <a:pt x="4135018" y="3446194"/>
                  <a:pt x="4147430" y="3483429"/>
                </a:cubicBezTo>
                <a:cubicBezTo>
                  <a:pt x="4161562" y="3525822"/>
                  <a:pt x="4150202" y="3507972"/>
                  <a:pt x="4180087" y="3537858"/>
                </a:cubicBezTo>
                <a:cubicBezTo>
                  <a:pt x="4305105" y="3506603"/>
                  <a:pt x="4151033" y="3550309"/>
                  <a:pt x="4256287" y="3505200"/>
                </a:cubicBezTo>
                <a:cubicBezTo>
                  <a:pt x="4270038" y="3499307"/>
                  <a:pt x="4285316" y="3497943"/>
                  <a:pt x="4299830" y="3494315"/>
                </a:cubicBezTo>
                <a:cubicBezTo>
                  <a:pt x="4278059" y="3512458"/>
                  <a:pt x="4259290" y="3534980"/>
                  <a:pt x="4234516" y="3548743"/>
                </a:cubicBezTo>
                <a:cubicBezTo>
                  <a:pt x="4148700" y="3596418"/>
                  <a:pt x="4033858" y="3624955"/>
                  <a:pt x="3940601" y="3646715"/>
                </a:cubicBezTo>
                <a:cubicBezTo>
                  <a:pt x="3855059" y="3666675"/>
                  <a:pt x="3586586" y="3714593"/>
                  <a:pt x="3526944" y="3722915"/>
                </a:cubicBezTo>
                <a:cubicBezTo>
                  <a:pt x="3454711" y="3732994"/>
                  <a:pt x="3381801" y="3737429"/>
                  <a:pt x="3309230" y="3744686"/>
                </a:cubicBezTo>
                <a:cubicBezTo>
                  <a:pt x="3160459" y="3741057"/>
                  <a:pt x="3011196" y="3746420"/>
                  <a:pt x="2862916" y="3733800"/>
                </a:cubicBezTo>
                <a:cubicBezTo>
                  <a:pt x="2838662" y="3731736"/>
                  <a:pt x="2817614" y="3714998"/>
                  <a:pt x="2797601" y="3701143"/>
                </a:cubicBezTo>
                <a:cubicBezTo>
                  <a:pt x="2770096" y="3682101"/>
                  <a:pt x="2744329" y="3660190"/>
                  <a:pt x="2721401" y="3635829"/>
                </a:cubicBezTo>
                <a:cubicBezTo>
                  <a:pt x="2686056" y="3598275"/>
                  <a:pt x="2667652" y="3542619"/>
                  <a:pt x="2623430" y="3516086"/>
                </a:cubicBezTo>
                <a:cubicBezTo>
                  <a:pt x="2552245" y="3473376"/>
                  <a:pt x="2588646" y="3491287"/>
                  <a:pt x="2514573" y="3461658"/>
                </a:cubicBezTo>
                <a:cubicBezTo>
                  <a:pt x="2485544" y="3465286"/>
                  <a:pt x="2455992" y="3465965"/>
                  <a:pt x="2427487" y="3472543"/>
                </a:cubicBezTo>
                <a:cubicBezTo>
                  <a:pt x="2408447" y="3476937"/>
                  <a:pt x="2391019" y="3486618"/>
                  <a:pt x="2373059" y="3494315"/>
                </a:cubicBezTo>
                <a:cubicBezTo>
                  <a:pt x="2340211" y="3508393"/>
                  <a:pt x="2307472" y="3522745"/>
                  <a:pt x="2275087" y="3537858"/>
                </a:cubicBezTo>
                <a:cubicBezTo>
                  <a:pt x="2198607" y="3573549"/>
                  <a:pt x="2125804" y="3617872"/>
                  <a:pt x="2046487" y="3646715"/>
                </a:cubicBezTo>
                <a:cubicBezTo>
                  <a:pt x="1895305" y="3701691"/>
                  <a:pt x="1968204" y="3681045"/>
                  <a:pt x="1828773" y="3712029"/>
                </a:cubicBezTo>
                <a:cubicBezTo>
                  <a:pt x="1756202" y="3701143"/>
                  <a:pt x="1682416" y="3696498"/>
                  <a:pt x="1611059" y="3679372"/>
                </a:cubicBezTo>
                <a:cubicBezTo>
                  <a:pt x="1590485" y="3674434"/>
                  <a:pt x="1575554" y="3656177"/>
                  <a:pt x="1556630" y="3646715"/>
                </a:cubicBezTo>
                <a:cubicBezTo>
                  <a:pt x="1539152" y="3637976"/>
                  <a:pt x="1519356" y="3634300"/>
                  <a:pt x="1502201" y="3624943"/>
                </a:cubicBezTo>
                <a:cubicBezTo>
                  <a:pt x="1455382" y="3599405"/>
                  <a:pt x="1424244" y="3563792"/>
                  <a:pt x="1371573" y="3548743"/>
                </a:cubicBezTo>
                <a:cubicBezTo>
                  <a:pt x="1343444" y="3540706"/>
                  <a:pt x="1313711" y="3539186"/>
                  <a:pt x="1284487" y="3537858"/>
                </a:cubicBezTo>
                <a:cubicBezTo>
                  <a:pt x="1153943" y="3531924"/>
                  <a:pt x="1023230" y="3530601"/>
                  <a:pt x="892601" y="3526972"/>
                </a:cubicBezTo>
                <a:cubicBezTo>
                  <a:pt x="811728" y="3419141"/>
                  <a:pt x="915276" y="3564353"/>
                  <a:pt x="827287" y="3407229"/>
                </a:cubicBezTo>
                <a:cubicBezTo>
                  <a:pt x="789887" y="3340443"/>
                  <a:pt x="744198" y="3278484"/>
                  <a:pt x="707544" y="3211286"/>
                </a:cubicBezTo>
                <a:cubicBezTo>
                  <a:pt x="664001" y="3131457"/>
                  <a:pt x="619856" y="3051955"/>
                  <a:pt x="576916" y="2971800"/>
                </a:cubicBezTo>
                <a:cubicBezTo>
                  <a:pt x="523495" y="2872081"/>
                  <a:pt x="553186" y="2893820"/>
                  <a:pt x="435401" y="2786743"/>
                </a:cubicBezTo>
                <a:cubicBezTo>
                  <a:pt x="395127" y="2750131"/>
                  <a:pt x="352211" y="2715456"/>
                  <a:pt x="304773" y="2688772"/>
                </a:cubicBezTo>
                <a:cubicBezTo>
                  <a:pt x="235412" y="2649757"/>
                  <a:pt x="153275" y="2634942"/>
                  <a:pt x="87059" y="2590800"/>
                </a:cubicBezTo>
                <a:lnTo>
                  <a:pt x="54401" y="2569029"/>
                </a:lnTo>
                <a:cubicBezTo>
                  <a:pt x="145399" y="2478034"/>
                  <a:pt x="0" y="2621759"/>
                  <a:pt x="163259" y="2471058"/>
                </a:cubicBezTo>
                <a:cubicBezTo>
                  <a:pt x="233042" y="2406643"/>
                  <a:pt x="316285" y="2353373"/>
                  <a:pt x="370087" y="2275115"/>
                </a:cubicBezTo>
                <a:cubicBezTo>
                  <a:pt x="410001" y="2217058"/>
                  <a:pt x="454200" y="2161724"/>
                  <a:pt x="489830" y="2100943"/>
                </a:cubicBezTo>
                <a:cubicBezTo>
                  <a:pt x="542019" y="2011914"/>
                  <a:pt x="599288" y="1839610"/>
                  <a:pt x="631344" y="1752600"/>
                </a:cubicBezTo>
                <a:cubicBezTo>
                  <a:pt x="647549" y="1639163"/>
                  <a:pt x="673248" y="1468815"/>
                  <a:pt x="685773" y="1349829"/>
                </a:cubicBezTo>
                <a:cubicBezTo>
                  <a:pt x="694164" y="1270112"/>
                  <a:pt x="700287" y="1190172"/>
                  <a:pt x="707544" y="1110343"/>
                </a:cubicBezTo>
                <a:cubicBezTo>
                  <a:pt x="689401" y="943429"/>
                  <a:pt x="684532" y="774532"/>
                  <a:pt x="653116" y="609600"/>
                </a:cubicBezTo>
                <a:cubicBezTo>
                  <a:pt x="643307" y="558102"/>
                  <a:pt x="518104" y="295856"/>
                  <a:pt x="489830" y="250372"/>
                </a:cubicBezTo>
                <a:cubicBezTo>
                  <a:pt x="356799" y="36366"/>
                  <a:pt x="399169" y="70190"/>
                  <a:pt x="293887" y="0"/>
                </a:cubicBezTo>
                <a:cubicBezTo>
                  <a:pt x="301144" y="29029"/>
                  <a:pt x="304918" y="59158"/>
                  <a:pt x="315659" y="87086"/>
                </a:cubicBezTo>
                <a:cubicBezTo>
                  <a:pt x="323254" y="106834"/>
                  <a:pt x="339307" y="122371"/>
                  <a:pt x="348316" y="141515"/>
                </a:cubicBezTo>
                <a:cubicBezTo>
                  <a:pt x="368401" y="184196"/>
                  <a:pt x="378474" y="231694"/>
                  <a:pt x="402744" y="272143"/>
                </a:cubicBezTo>
                <a:cubicBezTo>
                  <a:pt x="451630" y="353619"/>
                  <a:pt x="490581" y="415159"/>
                  <a:pt x="533373" y="500743"/>
                </a:cubicBezTo>
                <a:cubicBezTo>
                  <a:pt x="556607" y="547212"/>
                  <a:pt x="580327" y="593657"/>
                  <a:pt x="598687" y="642258"/>
                </a:cubicBezTo>
                <a:cubicBezTo>
                  <a:pt x="693544" y="893349"/>
                  <a:pt x="702798" y="935887"/>
                  <a:pt x="761973" y="1143000"/>
                </a:cubicBezTo>
                <a:cubicBezTo>
                  <a:pt x="776487" y="1248229"/>
                  <a:pt x="807825" y="1352486"/>
                  <a:pt x="805516" y="1458686"/>
                </a:cubicBezTo>
                <a:cubicBezTo>
                  <a:pt x="801887" y="1625600"/>
                  <a:pt x="800589" y="1792582"/>
                  <a:pt x="794630" y="1959429"/>
                </a:cubicBezTo>
                <a:cubicBezTo>
                  <a:pt x="793328" y="1995872"/>
                  <a:pt x="790896" y="2032528"/>
                  <a:pt x="783744" y="2068286"/>
                </a:cubicBezTo>
                <a:cubicBezTo>
                  <a:pt x="776314" y="2105434"/>
                  <a:pt x="761973" y="2140857"/>
                  <a:pt x="751087" y="2177143"/>
                </a:cubicBezTo>
                <a:cubicBezTo>
                  <a:pt x="747458" y="2206172"/>
                  <a:pt x="747296" y="2235848"/>
                  <a:pt x="740201" y="2264229"/>
                </a:cubicBezTo>
                <a:cubicBezTo>
                  <a:pt x="732682" y="2294306"/>
                  <a:pt x="716292" y="2321572"/>
                  <a:pt x="707544" y="2351315"/>
                </a:cubicBezTo>
                <a:cubicBezTo>
                  <a:pt x="698105" y="2383409"/>
                  <a:pt x="693030" y="2416629"/>
                  <a:pt x="685773" y="2449286"/>
                </a:cubicBezTo>
                <a:cubicBezTo>
                  <a:pt x="694032" y="2680520"/>
                  <a:pt x="653284" y="2721678"/>
                  <a:pt x="761973" y="2884715"/>
                </a:cubicBezTo>
                <a:cubicBezTo>
                  <a:pt x="769230" y="2895601"/>
                  <a:pt x="774493" y="2908121"/>
                  <a:pt x="783744" y="2917372"/>
                </a:cubicBezTo>
                <a:cubicBezTo>
                  <a:pt x="805580" y="2939208"/>
                  <a:pt x="842086" y="2960302"/>
                  <a:pt x="870830" y="2971800"/>
                </a:cubicBezTo>
                <a:cubicBezTo>
                  <a:pt x="892138" y="2980323"/>
                  <a:pt x="936144" y="2993572"/>
                  <a:pt x="936144" y="2993572"/>
                </a:cubicBezTo>
                <a:cubicBezTo>
                  <a:pt x="876043" y="3041653"/>
                  <a:pt x="851790" y="3065041"/>
                  <a:pt x="772859" y="3102429"/>
                </a:cubicBezTo>
                <a:cubicBezTo>
                  <a:pt x="741749" y="3117165"/>
                  <a:pt x="706344" y="3121105"/>
                  <a:pt x="674887" y="3135086"/>
                </a:cubicBezTo>
                <a:cubicBezTo>
                  <a:pt x="640749" y="3150259"/>
                  <a:pt x="609879" y="3171935"/>
                  <a:pt x="576916" y="3189515"/>
                </a:cubicBezTo>
                <a:cubicBezTo>
                  <a:pt x="555438" y="3200970"/>
                  <a:pt x="533373" y="3211286"/>
                  <a:pt x="511601" y="3222172"/>
                </a:cubicBezTo>
                <a:cubicBezTo>
                  <a:pt x="489830" y="3243943"/>
                  <a:pt x="470054" y="3267913"/>
                  <a:pt x="446287" y="3287486"/>
                </a:cubicBezTo>
                <a:cubicBezTo>
                  <a:pt x="408189" y="3318861"/>
                  <a:pt x="326544" y="3374572"/>
                  <a:pt x="326544" y="3374572"/>
                </a:cubicBezTo>
                <a:cubicBezTo>
                  <a:pt x="322916" y="3385458"/>
                  <a:pt x="304185" y="3407229"/>
                  <a:pt x="315659" y="3407229"/>
                </a:cubicBezTo>
                <a:cubicBezTo>
                  <a:pt x="360361" y="3407229"/>
                  <a:pt x="455802" y="3359881"/>
                  <a:pt x="500716" y="3341915"/>
                </a:cubicBezTo>
                <a:cubicBezTo>
                  <a:pt x="540296" y="3326083"/>
                  <a:pt x="646927" y="3286959"/>
                  <a:pt x="685773" y="3276600"/>
                </a:cubicBezTo>
                <a:cubicBezTo>
                  <a:pt x="707099" y="3270913"/>
                  <a:pt x="729316" y="3269343"/>
                  <a:pt x="751087" y="3265715"/>
                </a:cubicBezTo>
                <a:cubicBezTo>
                  <a:pt x="787373" y="3272972"/>
                  <a:pt x="845855" y="3253269"/>
                  <a:pt x="859944" y="3287486"/>
                </a:cubicBezTo>
                <a:cubicBezTo>
                  <a:pt x="881078" y="3338812"/>
                  <a:pt x="837216" y="3396161"/>
                  <a:pt x="827287" y="3450772"/>
                </a:cubicBezTo>
                <a:cubicBezTo>
                  <a:pt x="822697" y="3476016"/>
                  <a:pt x="820030" y="3501572"/>
                  <a:pt x="816401" y="3526972"/>
                </a:cubicBezTo>
                <a:cubicBezTo>
                  <a:pt x="820030" y="3566886"/>
                  <a:pt x="817566" y="3607833"/>
                  <a:pt x="827287" y="3646715"/>
                </a:cubicBezTo>
                <a:cubicBezTo>
                  <a:pt x="832419" y="3667241"/>
                  <a:pt x="848208" y="3683539"/>
                  <a:pt x="859944" y="3701143"/>
                </a:cubicBezTo>
                <a:cubicBezTo>
                  <a:pt x="877259" y="3727115"/>
                  <a:pt x="893376" y="3754246"/>
                  <a:pt x="914373" y="3777343"/>
                </a:cubicBezTo>
                <a:cubicBezTo>
                  <a:pt x="930002" y="3794535"/>
                  <a:pt x="950011" y="3807220"/>
                  <a:pt x="968801" y="3820886"/>
                </a:cubicBezTo>
                <a:cubicBezTo>
                  <a:pt x="989963" y="3836276"/>
                  <a:pt x="1010405" y="3853364"/>
                  <a:pt x="1034116" y="3864429"/>
                </a:cubicBezTo>
                <a:cubicBezTo>
                  <a:pt x="1111809" y="3900686"/>
                  <a:pt x="1177839" y="3904711"/>
                  <a:pt x="1262716" y="3918858"/>
                </a:cubicBezTo>
                <a:cubicBezTo>
                  <a:pt x="1605097" y="3897003"/>
                  <a:pt x="1691004" y="3910476"/>
                  <a:pt x="1959401" y="3853543"/>
                </a:cubicBezTo>
                <a:cubicBezTo>
                  <a:pt x="2130467" y="3817256"/>
                  <a:pt x="2164996" y="3798070"/>
                  <a:pt x="2340401" y="3744686"/>
                </a:cubicBezTo>
                <a:cubicBezTo>
                  <a:pt x="2354714" y="3740330"/>
                  <a:pt x="2369751" y="3738531"/>
                  <a:pt x="2383944" y="3733800"/>
                </a:cubicBezTo>
                <a:cubicBezTo>
                  <a:pt x="2543716" y="3680543"/>
                  <a:pt x="2395228" y="3716303"/>
                  <a:pt x="2579887" y="3679372"/>
                </a:cubicBezTo>
                <a:cubicBezTo>
                  <a:pt x="2605287" y="3686629"/>
                  <a:pt x="2633686" y="3687142"/>
                  <a:pt x="2656087" y="3701143"/>
                </a:cubicBezTo>
                <a:cubicBezTo>
                  <a:pt x="2665817" y="3707224"/>
                  <a:pt x="2662453" y="3723253"/>
                  <a:pt x="2666973" y="3733800"/>
                </a:cubicBezTo>
                <a:cubicBezTo>
                  <a:pt x="2685927" y="3778025"/>
                  <a:pt x="2733135" y="3857139"/>
                  <a:pt x="2764944" y="3875315"/>
                </a:cubicBezTo>
                <a:cubicBezTo>
                  <a:pt x="2828871" y="3911845"/>
                  <a:pt x="2855285" y="3932319"/>
                  <a:pt x="2928230" y="3951515"/>
                </a:cubicBezTo>
                <a:cubicBezTo>
                  <a:pt x="3017351" y="3974968"/>
                  <a:pt x="3086826" y="3976524"/>
                  <a:pt x="3178601" y="3984172"/>
                </a:cubicBezTo>
                <a:cubicBezTo>
                  <a:pt x="3291087" y="3973286"/>
                  <a:pt x="3404230" y="3967823"/>
                  <a:pt x="3516059" y="3951515"/>
                </a:cubicBezTo>
                <a:cubicBezTo>
                  <a:pt x="3752441" y="3917043"/>
                  <a:pt x="3634086" y="3920393"/>
                  <a:pt x="3809973" y="3864429"/>
                </a:cubicBezTo>
                <a:cubicBezTo>
                  <a:pt x="3852743" y="3850820"/>
                  <a:pt x="3896813" y="3841624"/>
                  <a:pt x="3940601" y="3831772"/>
                </a:cubicBezTo>
                <a:cubicBezTo>
                  <a:pt x="4041973" y="3808963"/>
                  <a:pt x="4142800" y="3782874"/>
                  <a:pt x="4245401" y="3766458"/>
                </a:cubicBezTo>
                <a:cubicBezTo>
                  <a:pt x="4336115" y="3751944"/>
                  <a:pt x="4426053" y="3731233"/>
                  <a:pt x="4517544" y="3722915"/>
                </a:cubicBezTo>
                <a:cubicBezTo>
                  <a:pt x="4709651" y="3705450"/>
                  <a:pt x="4597258" y="3714031"/>
                  <a:pt x="4855001" y="3701143"/>
                </a:cubicBezTo>
                <a:cubicBezTo>
                  <a:pt x="4927841" y="3693476"/>
                  <a:pt x="5095646" y="3681034"/>
                  <a:pt x="5181573" y="3657600"/>
                </a:cubicBezTo>
                <a:cubicBezTo>
                  <a:pt x="5274123" y="3632359"/>
                  <a:pt x="5543242" y="3509424"/>
                  <a:pt x="5573459" y="3494315"/>
                </a:cubicBezTo>
                <a:cubicBezTo>
                  <a:pt x="5617002" y="3472543"/>
                  <a:pt x="5659527" y="3448606"/>
                  <a:pt x="5704087" y="3429000"/>
                </a:cubicBezTo>
                <a:cubicBezTo>
                  <a:pt x="5812638" y="3381237"/>
                  <a:pt x="5926187" y="3346764"/>
                  <a:pt x="6041544" y="3320143"/>
                </a:cubicBezTo>
                <a:cubicBezTo>
                  <a:pt x="6059572" y="3315983"/>
                  <a:pt x="6077830" y="3312886"/>
                  <a:pt x="6095973" y="3309258"/>
                </a:cubicBezTo>
                <a:cubicBezTo>
                  <a:pt x="6121373" y="3312886"/>
                  <a:pt x="6148225" y="3310932"/>
                  <a:pt x="6172173" y="3320143"/>
                </a:cubicBezTo>
                <a:cubicBezTo>
                  <a:pt x="6196595" y="3329536"/>
                  <a:pt x="6212102" y="3357340"/>
                  <a:pt x="6237487" y="3363686"/>
                </a:cubicBezTo>
                <a:cubicBezTo>
                  <a:pt x="6252001" y="3367315"/>
                  <a:pt x="6267139" y="3369016"/>
                  <a:pt x="6281030" y="3374572"/>
                </a:cubicBezTo>
                <a:cubicBezTo>
                  <a:pt x="6303630" y="3383612"/>
                  <a:pt x="6323252" y="3399532"/>
                  <a:pt x="6346344" y="3407229"/>
                </a:cubicBezTo>
                <a:cubicBezTo>
                  <a:pt x="6357677" y="3411007"/>
                  <a:pt x="6481981" y="3428160"/>
                  <a:pt x="6487859" y="3429000"/>
                </a:cubicBezTo>
                <a:lnTo>
                  <a:pt x="7391373" y="3407229"/>
                </a:lnTo>
                <a:cubicBezTo>
                  <a:pt x="7446238" y="3404990"/>
                  <a:pt x="7500438" y="3394133"/>
                  <a:pt x="7554659" y="3385458"/>
                </a:cubicBezTo>
                <a:cubicBezTo>
                  <a:pt x="7605235" y="3377366"/>
                  <a:pt x="7709738" y="3353415"/>
                  <a:pt x="7761487" y="3341915"/>
                </a:cubicBezTo>
                <a:cubicBezTo>
                  <a:pt x="7818968" y="3361074"/>
                  <a:pt x="7787778" y="3343252"/>
                  <a:pt x="7837687" y="3418115"/>
                </a:cubicBezTo>
                <a:cubicBezTo>
                  <a:pt x="7865062" y="3459177"/>
                  <a:pt x="7864223" y="3459959"/>
                  <a:pt x="7903001" y="3505200"/>
                </a:cubicBezTo>
                <a:cubicBezTo>
                  <a:pt x="7909680" y="3512993"/>
                  <a:pt x="7918203" y="3519087"/>
                  <a:pt x="7924773" y="3526972"/>
                </a:cubicBezTo>
                <a:cubicBezTo>
                  <a:pt x="7936388" y="3540910"/>
                  <a:pt x="7946544" y="3556001"/>
                  <a:pt x="7957430" y="3570515"/>
                </a:cubicBezTo>
                <a:cubicBezTo>
                  <a:pt x="7961059" y="3585029"/>
                  <a:pt x="7963063" y="3600050"/>
                  <a:pt x="7968316" y="3614058"/>
                </a:cubicBezTo>
                <a:cubicBezTo>
                  <a:pt x="7984467" y="3657128"/>
                  <a:pt x="7995706" y="3663290"/>
                  <a:pt x="8022744" y="3701143"/>
                </a:cubicBezTo>
                <a:cubicBezTo>
                  <a:pt x="8030348" y="3711789"/>
                  <a:pt x="8033157" y="3727309"/>
                  <a:pt x="8044516" y="3733800"/>
                </a:cubicBezTo>
                <a:cubicBezTo>
                  <a:pt x="8060580" y="3742980"/>
                  <a:pt x="8080801" y="3741057"/>
                  <a:pt x="8098944" y="3744686"/>
                </a:cubicBezTo>
                <a:cubicBezTo>
                  <a:pt x="8135230" y="3733800"/>
                  <a:pt x="8175078" y="3731117"/>
                  <a:pt x="8207801" y="3712029"/>
                </a:cubicBezTo>
                <a:cubicBezTo>
                  <a:pt x="8221818" y="3703852"/>
                  <a:pt x="8224027" y="3683737"/>
                  <a:pt x="8229573" y="3668486"/>
                </a:cubicBezTo>
                <a:cubicBezTo>
                  <a:pt x="8238601" y="3643660"/>
                  <a:pt x="8244087" y="3617686"/>
                  <a:pt x="8251344" y="3592286"/>
                </a:cubicBezTo>
                <a:cubicBezTo>
                  <a:pt x="8273694" y="3301742"/>
                  <a:pt x="8252304" y="3604315"/>
                  <a:pt x="8273116" y="3156858"/>
                </a:cubicBezTo>
                <a:cubicBezTo>
                  <a:pt x="8275819" y="3098750"/>
                  <a:pt x="8281579" y="3040806"/>
                  <a:pt x="8284001" y="2982686"/>
                </a:cubicBezTo>
                <a:cubicBezTo>
                  <a:pt x="8314238" y="2256980"/>
                  <a:pt x="8271746" y="3016163"/>
                  <a:pt x="8316659" y="2275115"/>
                </a:cubicBezTo>
                <a:cubicBezTo>
                  <a:pt x="8331173" y="2318658"/>
                  <a:pt x="8342823" y="2363262"/>
                  <a:pt x="8360201" y="2405743"/>
                </a:cubicBezTo>
                <a:cubicBezTo>
                  <a:pt x="8375562" y="2443291"/>
                  <a:pt x="8396960" y="2478082"/>
                  <a:pt x="8414630" y="2514600"/>
                </a:cubicBezTo>
                <a:cubicBezTo>
                  <a:pt x="8451391" y="2590572"/>
                  <a:pt x="8492142" y="2664838"/>
                  <a:pt x="8523487" y="2743200"/>
                </a:cubicBezTo>
                <a:cubicBezTo>
                  <a:pt x="8559773" y="2833914"/>
                  <a:pt x="8595144" y="2925000"/>
                  <a:pt x="8632344" y="3015343"/>
                </a:cubicBezTo>
                <a:cubicBezTo>
                  <a:pt x="8734035" y="3262308"/>
                  <a:pt x="8622042" y="2966197"/>
                  <a:pt x="8708544" y="3211286"/>
                </a:cubicBezTo>
                <a:cubicBezTo>
                  <a:pt x="8750709" y="3330755"/>
                  <a:pt x="8733323" y="3258985"/>
                  <a:pt x="8752087" y="3352800"/>
                </a:cubicBezTo>
                <a:cubicBezTo>
                  <a:pt x="8748458" y="3370943"/>
                  <a:pt x="8753242" y="3393181"/>
                  <a:pt x="8741201" y="3407229"/>
                </a:cubicBezTo>
                <a:cubicBezTo>
                  <a:pt x="8728484" y="3422065"/>
                  <a:pt x="8704562" y="3420914"/>
                  <a:pt x="8686773" y="3429000"/>
                </a:cubicBezTo>
                <a:cubicBezTo>
                  <a:pt x="8664614" y="3439073"/>
                  <a:pt x="8643517" y="3451364"/>
                  <a:pt x="8621459" y="3461658"/>
                </a:cubicBezTo>
                <a:cubicBezTo>
                  <a:pt x="8589074" y="3476771"/>
                  <a:pt x="8555451" y="3489218"/>
                  <a:pt x="8523487" y="3505200"/>
                </a:cubicBezTo>
                <a:cubicBezTo>
                  <a:pt x="8340390" y="3596748"/>
                  <a:pt x="8465302" y="3549914"/>
                  <a:pt x="8262230" y="3635829"/>
                </a:cubicBezTo>
                <a:cubicBezTo>
                  <a:pt x="8172715" y="3673701"/>
                  <a:pt x="7881693" y="3777227"/>
                  <a:pt x="7837687" y="3788229"/>
                </a:cubicBezTo>
                <a:cubicBezTo>
                  <a:pt x="7685333" y="3826318"/>
                  <a:pt x="7615922" y="3845982"/>
                  <a:pt x="7456687" y="3875315"/>
                </a:cubicBezTo>
                <a:cubicBezTo>
                  <a:pt x="7273983" y="3908971"/>
                  <a:pt x="7250447" y="3906127"/>
                  <a:pt x="7075687" y="3929743"/>
                </a:cubicBezTo>
                <a:cubicBezTo>
                  <a:pt x="6856487" y="3959364"/>
                  <a:pt x="6853366" y="3965905"/>
                  <a:pt x="6640259" y="3984172"/>
                </a:cubicBezTo>
                <a:cubicBezTo>
                  <a:pt x="6582301" y="3989140"/>
                  <a:pt x="6524129" y="3991189"/>
                  <a:pt x="6466087" y="3995058"/>
                </a:cubicBezTo>
                <a:lnTo>
                  <a:pt x="6313687" y="4005943"/>
                </a:lnTo>
                <a:cubicBezTo>
                  <a:pt x="6215716" y="4002315"/>
                  <a:pt x="6117608" y="4001370"/>
                  <a:pt x="6019773" y="3995058"/>
                </a:cubicBezTo>
                <a:cubicBezTo>
                  <a:pt x="5963187" y="3991407"/>
                  <a:pt x="5967093" y="3968717"/>
                  <a:pt x="5910916" y="3940629"/>
                </a:cubicBezTo>
                <a:cubicBezTo>
                  <a:pt x="5843141" y="3906742"/>
                  <a:pt x="5801481" y="3880780"/>
                  <a:pt x="5725859" y="3864429"/>
                </a:cubicBezTo>
                <a:cubicBezTo>
                  <a:pt x="5624983" y="3842618"/>
                  <a:pt x="5523003" y="3826096"/>
                  <a:pt x="5421059" y="3810000"/>
                </a:cubicBezTo>
                <a:cubicBezTo>
                  <a:pt x="5173697" y="3770943"/>
                  <a:pt x="5040946" y="3745629"/>
                  <a:pt x="4757030" y="3733800"/>
                </a:cubicBezTo>
                <a:cubicBezTo>
                  <a:pt x="4426794" y="3720041"/>
                  <a:pt x="4582814" y="3727496"/>
                  <a:pt x="4288944" y="3712029"/>
                </a:cubicBezTo>
                <a:cubicBezTo>
                  <a:pt x="3967992" y="3724140"/>
                  <a:pt x="3806550" y="3687661"/>
                  <a:pt x="3548716" y="3777343"/>
                </a:cubicBezTo>
                <a:cubicBezTo>
                  <a:pt x="3518062" y="3788005"/>
                  <a:pt x="3492084" y="3809666"/>
                  <a:pt x="3461630" y="3820886"/>
                </a:cubicBezTo>
                <a:cubicBezTo>
                  <a:pt x="3422809" y="3835189"/>
                  <a:pt x="3381339" y="3841085"/>
                  <a:pt x="3341887" y="3853543"/>
                </a:cubicBezTo>
                <a:cubicBezTo>
                  <a:pt x="3312323" y="3862879"/>
                  <a:pt x="3284213" y="3876396"/>
                  <a:pt x="3254801" y="3886200"/>
                </a:cubicBezTo>
                <a:cubicBezTo>
                  <a:pt x="3240608" y="3890931"/>
                  <a:pt x="3225589" y="3892787"/>
                  <a:pt x="3211259" y="3897086"/>
                </a:cubicBezTo>
                <a:cubicBezTo>
                  <a:pt x="3189278" y="3903681"/>
                  <a:pt x="3145944" y="3918858"/>
                  <a:pt x="3145944" y="3918858"/>
                </a:cubicBezTo>
                <a:cubicBezTo>
                  <a:pt x="3113287" y="3915229"/>
                  <a:pt x="3079850" y="3915941"/>
                  <a:pt x="3047973" y="3907972"/>
                </a:cubicBezTo>
                <a:cubicBezTo>
                  <a:pt x="3035281" y="3904799"/>
                  <a:pt x="3025897" y="3893895"/>
                  <a:pt x="3015316" y="3886200"/>
                </a:cubicBezTo>
                <a:cubicBezTo>
                  <a:pt x="2966929" y="3851010"/>
                  <a:pt x="2915420" y="3807970"/>
                  <a:pt x="2862916" y="3777343"/>
                </a:cubicBezTo>
                <a:cubicBezTo>
                  <a:pt x="2810987" y="3747051"/>
                  <a:pt x="2776717" y="3737559"/>
                  <a:pt x="2721401" y="3712029"/>
                </a:cubicBezTo>
                <a:cubicBezTo>
                  <a:pt x="2699300" y="3701829"/>
                  <a:pt x="2678556" y="3688734"/>
                  <a:pt x="2656087" y="3679372"/>
                </a:cubicBezTo>
                <a:cubicBezTo>
                  <a:pt x="2616494" y="3662875"/>
                  <a:pt x="2568534" y="3649587"/>
                  <a:pt x="2525459" y="3646715"/>
                </a:cubicBezTo>
                <a:cubicBezTo>
                  <a:pt x="2384073" y="3637289"/>
                  <a:pt x="2242430" y="3632200"/>
                  <a:pt x="2100916" y="3624943"/>
                </a:cubicBezTo>
                <a:cubicBezTo>
                  <a:pt x="2084199" y="3620167"/>
                  <a:pt x="1991344" y="3596441"/>
                  <a:pt x="1970287" y="3581400"/>
                </a:cubicBezTo>
                <a:cubicBezTo>
                  <a:pt x="1956941" y="3571867"/>
                  <a:pt x="1939682" y="3532500"/>
                  <a:pt x="1937630" y="3516086"/>
                </a:cubicBezTo>
                <a:cubicBezTo>
                  <a:pt x="1935380" y="3498083"/>
                  <a:pt x="1937630" y="3479801"/>
                  <a:pt x="1937630" y="3461658"/>
                </a:cubicBezTo>
              </a:path>
            </a:pathLst>
          </a:custGeom>
          <a:ln w="28575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6847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 природе линии встречаются очень редко, в каком-то смысле их и вовсе нет.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214554"/>
            <a:ext cx="8258204" cy="3911609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</a:rPr>
              <a:t>В то же время мы их видим.</a:t>
            </a:r>
          </a:p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</a:rPr>
              <a:t>Линией обозначаем контур предмета, его край, но в жизни этой черты нет.</a:t>
            </a:r>
          </a:p>
          <a:p>
            <a:pPr>
              <a:buNone/>
            </a:pPr>
            <a:r>
              <a:rPr lang="ru-RU" dirty="0" smtClean="0">
                <a:solidFill>
                  <a:srgbClr val="FFFF00"/>
                </a:solidFill>
              </a:rPr>
              <a:t>Линия условна, придумана. Ведь и буквы тоже линии.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4" name="Полилиния 3"/>
          <p:cNvSpPr/>
          <p:nvPr/>
        </p:nvSpPr>
        <p:spPr>
          <a:xfrm>
            <a:off x="1357290" y="4548285"/>
            <a:ext cx="6500858" cy="2147486"/>
          </a:xfrm>
          <a:custGeom>
            <a:avLst/>
            <a:gdLst>
              <a:gd name="connsiteX0" fmla="*/ 824993 w 6048210"/>
              <a:gd name="connsiteY0" fmla="*/ 2059344 h 2147486"/>
              <a:gd name="connsiteX1" fmla="*/ 835879 w 6048210"/>
              <a:gd name="connsiteY1" fmla="*/ 1874286 h 2147486"/>
              <a:gd name="connsiteX2" fmla="*/ 846764 w 6048210"/>
              <a:gd name="connsiteY2" fmla="*/ 1754544 h 2147486"/>
              <a:gd name="connsiteX3" fmla="*/ 803221 w 6048210"/>
              <a:gd name="connsiteY3" fmla="*/ 1667458 h 2147486"/>
              <a:gd name="connsiteX4" fmla="*/ 727021 w 6048210"/>
              <a:gd name="connsiteY4" fmla="*/ 1678344 h 2147486"/>
              <a:gd name="connsiteX5" fmla="*/ 411336 w 6048210"/>
              <a:gd name="connsiteY5" fmla="*/ 1656572 h 2147486"/>
              <a:gd name="connsiteX6" fmla="*/ 346021 w 6048210"/>
              <a:gd name="connsiteY6" fmla="*/ 1613029 h 2147486"/>
              <a:gd name="connsiteX7" fmla="*/ 291593 w 6048210"/>
              <a:gd name="connsiteY7" fmla="*/ 1580372 h 2147486"/>
              <a:gd name="connsiteX8" fmla="*/ 237164 w 6048210"/>
              <a:gd name="connsiteY8" fmla="*/ 1536829 h 2147486"/>
              <a:gd name="connsiteX9" fmla="*/ 160964 w 6048210"/>
              <a:gd name="connsiteY9" fmla="*/ 1460629 h 2147486"/>
              <a:gd name="connsiteX10" fmla="*/ 106536 w 6048210"/>
              <a:gd name="connsiteY10" fmla="*/ 1406201 h 2147486"/>
              <a:gd name="connsiteX11" fmla="*/ 73879 w 6048210"/>
              <a:gd name="connsiteY11" fmla="*/ 1351772 h 2147486"/>
              <a:gd name="connsiteX12" fmla="*/ 52107 w 6048210"/>
              <a:gd name="connsiteY12" fmla="*/ 1308229 h 2147486"/>
              <a:gd name="connsiteX13" fmla="*/ 30336 w 6048210"/>
              <a:gd name="connsiteY13" fmla="*/ 1275572 h 2147486"/>
              <a:gd name="connsiteX14" fmla="*/ 8564 w 6048210"/>
              <a:gd name="connsiteY14" fmla="*/ 1199372 h 2147486"/>
              <a:gd name="connsiteX15" fmla="*/ 41221 w 6048210"/>
              <a:gd name="connsiteY15" fmla="*/ 1036086 h 2147486"/>
              <a:gd name="connsiteX16" fmla="*/ 73879 w 6048210"/>
              <a:gd name="connsiteY16" fmla="*/ 981658 h 2147486"/>
              <a:gd name="connsiteX17" fmla="*/ 106536 w 6048210"/>
              <a:gd name="connsiteY17" fmla="*/ 970772 h 2147486"/>
              <a:gd name="connsiteX18" fmla="*/ 150079 w 6048210"/>
              <a:gd name="connsiteY18" fmla="*/ 938115 h 2147486"/>
              <a:gd name="connsiteX19" fmla="*/ 182736 w 6048210"/>
              <a:gd name="connsiteY19" fmla="*/ 916344 h 2147486"/>
              <a:gd name="connsiteX20" fmla="*/ 204507 w 6048210"/>
              <a:gd name="connsiteY20" fmla="*/ 894572 h 2147486"/>
              <a:gd name="connsiteX21" fmla="*/ 226279 w 6048210"/>
              <a:gd name="connsiteY21" fmla="*/ 796601 h 2147486"/>
              <a:gd name="connsiteX22" fmla="*/ 237164 w 6048210"/>
              <a:gd name="connsiteY22" fmla="*/ 709515 h 2147486"/>
              <a:gd name="connsiteX23" fmla="*/ 291593 w 6048210"/>
              <a:gd name="connsiteY23" fmla="*/ 655086 h 2147486"/>
              <a:gd name="connsiteX24" fmla="*/ 335136 w 6048210"/>
              <a:gd name="connsiteY24" fmla="*/ 622429 h 2147486"/>
              <a:gd name="connsiteX25" fmla="*/ 454879 w 6048210"/>
              <a:gd name="connsiteY25" fmla="*/ 600658 h 2147486"/>
              <a:gd name="connsiteX26" fmla="*/ 487536 w 6048210"/>
              <a:gd name="connsiteY26" fmla="*/ 622429 h 2147486"/>
              <a:gd name="connsiteX27" fmla="*/ 498421 w 6048210"/>
              <a:gd name="connsiteY27" fmla="*/ 655086 h 2147486"/>
              <a:gd name="connsiteX28" fmla="*/ 531079 w 6048210"/>
              <a:gd name="connsiteY28" fmla="*/ 644201 h 2147486"/>
              <a:gd name="connsiteX29" fmla="*/ 618164 w 6048210"/>
              <a:gd name="connsiteY29" fmla="*/ 600658 h 2147486"/>
              <a:gd name="connsiteX30" fmla="*/ 803221 w 6048210"/>
              <a:gd name="connsiteY30" fmla="*/ 513572 h 2147486"/>
              <a:gd name="connsiteX31" fmla="*/ 835879 w 6048210"/>
              <a:gd name="connsiteY31" fmla="*/ 546229 h 2147486"/>
              <a:gd name="connsiteX32" fmla="*/ 857650 w 6048210"/>
              <a:gd name="connsiteY32" fmla="*/ 622429 h 2147486"/>
              <a:gd name="connsiteX33" fmla="*/ 901193 w 6048210"/>
              <a:gd name="connsiteY33" fmla="*/ 698629 h 2147486"/>
              <a:gd name="connsiteX34" fmla="*/ 944736 w 6048210"/>
              <a:gd name="connsiteY34" fmla="*/ 774829 h 2147486"/>
              <a:gd name="connsiteX35" fmla="*/ 977393 w 6048210"/>
              <a:gd name="connsiteY35" fmla="*/ 785715 h 2147486"/>
              <a:gd name="connsiteX36" fmla="*/ 1042707 w 6048210"/>
              <a:gd name="connsiteY36" fmla="*/ 753058 h 2147486"/>
              <a:gd name="connsiteX37" fmla="*/ 1075364 w 6048210"/>
              <a:gd name="connsiteY37" fmla="*/ 720401 h 2147486"/>
              <a:gd name="connsiteX38" fmla="*/ 1151564 w 6048210"/>
              <a:gd name="connsiteY38" fmla="*/ 665972 h 2147486"/>
              <a:gd name="connsiteX39" fmla="*/ 1227764 w 6048210"/>
              <a:gd name="connsiteY39" fmla="*/ 622429 h 2147486"/>
              <a:gd name="connsiteX40" fmla="*/ 1314850 w 6048210"/>
              <a:gd name="connsiteY40" fmla="*/ 633315 h 2147486"/>
              <a:gd name="connsiteX41" fmla="*/ 1369279 w 6048210"/>
              <a:gd name="connsiteY41" fmla="*/ 742172 h 2147486"/>
              <a:gd name="connsiteX42" fmla="*/ 1401936 w 6048210"/>
              <a:gd name="connsiteY42" fmla="*/ 785715 h 2147486"/>
              <a:gd name="connsiteX43" fmla="*/ 1445479 w 6048210"/>
              <a:gd name="connsiteY43" fmla="*/ 883686 h 2147486"/>
              <a:gd name="connsiteX44" fmla="*/ 1499907 w 6048210"/>
              <a:gd name="connsiteY44" fmla="*/ 1003429 h 2147486"/>
              <a:gd name="connsiteX45" fmla="*/ 1597879 w 6048210"/>
              <a:gd name="connsiteY45" fmla="*/ 959886 h 2147486"/>
              <a:gd name="connsiteX46" fmla="*/ 1652307 w 6048210"/>
              <a:gd name="connsiteY46" fmla="*/ 927229 h 2147486"/>
              <a:gd name="connsiteX47" fmla="*/ 1695850 w 6048210"/>
              <a:gd name="connsiteY47" fmla="*/ 894572 h 2147486"/>
              <a:gd name="connsiteX48" fmla="*/ 1761164 w 6048210"/>
              <a:gd name="connsiteY48" fmla="*/ 872801 h 2147486"/>
              <a:gd name="connsiteX49" fmla="*/ 1870021 w 6048210"/>
              <a:gd name="connsiteY49" fmla="*/ 840144 h 2147486"/>
              <a:gd name="connsiteX50" fmla="*/ 2011536 w 6048210"/>
              <a:gd name="connsiteY50" fmla="*/ 851029 h 2147486"/>
              <a:gd name="connsiteX51" fmla="*/ 2087736 w 6048210"/>
              <a:gd name="connsiteY51" fmla="*/ 894572 h 2147486"/>
              <a:gd name="connsiteX52" fmla="*/ 2153050 w 6048210"/>
              <a:gd name="connsiteY52" fmla="*/ 949001 h 2147486"/>
              <a:gd name="connsiteX53" fmla="*/ 2185707 w 6048210"/>
              <a:gd name="connsiteY53" fmla="*/ 992544 h 2147486"/>
              <a:gd name="connsiteX54" fmla="*/ 2261907 w 6048210"/>
              <a:gd name="connsiteY54" fmla="*/ 1079629 h 2147486"/>
              <a:gd name="connsiteX55" fmla="*/ 2272793 w 6048210"/>
              <a:gd name="connsiteY55" fmla="*/ 1123172 h 2147486"/>
              <a:gd name="connsiteX56" fmla="*/ 2261907 w 6048210"/>
              <a:gd name="connsiteY56" fmla="*/ 1188486 h 2147486"/>
              <a:gd name="connsiteX57" fmla="*/ 2240136 w 6048210"/>
              <a:gd name="connsiteY57" fmla="*/ 1210258 h 2147486"/>
              <a:gd name="connsiteX58" fmla="*/ 2153050 w 6048210"/>
              <a:gd name="connsiteY58" fmla="*/ 1264686 h 2147486"/>
              <a:gd name="connsiteX59" fmla="*/ 2011536 w 6048210"/>
              <a:gd name="connsiteY59" fmla="*/ 1340886 h 2147486"/>
              <a:gd name="connsiteX60" fmla="*/ 1957107 w 6048210"/>
              <a:gd name="connsiteY60" fmla="*/ 1373544 h 2147486"/>
              <a:gd name="connsiteX61" fmla="*/ 1902679 w 6048210"/>
              <a:gd name="connsiteY61" fmla="*/ 1395315 h 2147486"/>
              <a:gd name="connsiteX62" fmla="*/ 1870021 w 6048210"/>
              <a:gd name="connsiteY62" fmla="*/ 1406201 h 2147486"/>
              <a:gd name="connsiteX63" fmla="*/ 1837364 w 6048210"/>
              <a:gd name="connsiteY63" fmla="*/ 1427972 h 2147486"/>
              <a:gd name="connsiteX64" fmla="*/ 1804707 w 6048210"/>
              <a:gd name="connsiteY64" fmla="*/ 1438858 h 2147486"/>
              <a:gd name="connsiteX65" fmla="*/ 1695850 w 6048210"/>
              <a:gd name="connsiteY65" fmla="*/ 1515058 h 2147486"/>
              <a:gd name="connsiteX66" fmla="*/ 1630536 w 6048210"/>
              <a:gd name="connsiteY66" fmla="*/ 1558601 h 2147486"/>
              <a:gd name="connsiteX67" fmla="*/ 1597879 w 6048210"/>
              <a:gd name="connsiteY67" fmla="*/ 1493286 h 2147486"/>
              <a:gd name="connsiteX68" fmla="*/ 1532564 w 6048210"/>
              <a:gd name="connsiteY68" fmla="*/ 1351772 h 2147486"/>
              <a:gd name="connsiteX69" fmla="*/ 1489021 w 6048210"/>
              <a:gd name="connsiteY69" fmla="*/ 1275572 h 2147486"/>
              <a:gd name="connsiteX70" fmla="*/ 1445479 w 6048210"/>
              <a:gd name="connsiteY70" fmla="*/ 1177601 h 2147486"/>
              <a:gd name="connsiteX71" fmla="*/ 1380164 w 6048210"/>
              <a:gd name="connsiteY71" fmla="*/ 1297344 h 2147486"/>
              <a:gd name="connsiteX72" fmla="*/ 1358393 w 6048210"/>
              <a:gd name="connsiteY72" fmla="*/ 1351772 h 2147486"/>
              <a:gd name="connsiteX73" fmla="*/ 1325736 w 6048210"/>
              <a:gd name="connsiteY73" fmla="*/ 1417086 h 2147486"/>
              <a:gd name="connsiteX74" fmla="*/ 1271307 w 6048210"/>
              <a:gd name="connsiteY74" fmla="*/ 1525944 h 2147486"/>
              <a:gd name="connsiteX75" fmla="*/ 1238650 w 6048210"/>
              <a:gd name="connsiteY75" fmla="*/ 1515058 h 2147486"/>
              <a:gd name="connsiteX76" fmla="*/ 1195107 w 6048210"/>
              <a:gd name="connsiteY76" fmla="*/ 1493286 h 2147486"/>
              <a:gd name="connsiteX77" fmla="*/ 1118907 w 6048210"/>
              <a:gd name="connsiteY77" fmla="*/ 1504172 h 2147486"/>
              <a:gd name="connsiteX78" fmla="*/ 1064479 w 6048210"/>
              <a:gd name="connsiteY78" fmla="*/ 1580372 h 2147486"/>
              <a:gd name="connsiteX79" fmla="*/ 1053593 w 6048210"/>
              <a:gd name="connsiteY79" fmla="*/ 1634801 h 2147486"/>
              <a:gd name="connsiteX80" fmla="*/ 1031821 w 6048210"/>
              <a:gd name="connsiteY80" fmla="*/ 1852515 h 2147486"/>
              <a:gd name="connsiteX81" fmla="*/ 1010050 w 6048210"/>
              <a:gd name="connsiteY81" fmla="*/ 1950486 h 2147486"/>
              <a:gd name="connsiteX82" fmla="*/ 988279 w 6048210"/>
              <a:gd name="connsiteY82" fmla="*/ 1983144 h 2147486"/>
              <a:gd name="connsiteX83" fmla="*/ 966507 w 6048210"/>
              <a:gd name="connsiteY83" fmla="*/ 2081115 h 2147486"/>
              <a:gd name="connsiteX84" fmla="*/ 1020936 w 6048210"/>
              <a:gd name="connsiteY84" fmla="*/ 2081115 h 2147486"/>
              <a:gd name="connsiteX85" fmla="*/ 1129793 w 6048210"/>
              <a:gd name="connsiteY85" fmla="*/ 2037572 h 2147486"/>
              <a:gd name="connsiteX86" fmla="*/ 1314850 w 6048210"/>
              <a:gd name="connsiteY86" fmla="*/ 2048458 h 2147486"/>
              <a:gd name="connsiteX87" fmla="*/ 1456364 w 6048210"/>
              <a:gd name="connsiteY87" fmla="*/ 2059344 h 2147486"/>
              <a:gd name="connsiteX88" fmla="*/ 1761164 w 6048210"/>
              <a:gd name="connsiteY88" fmla="*/ 2048458 h 2147486"/>
              <a:gd name="connsiteX89" fmla="*/ 1804707 w 6048210"/>
              <a:gd name="connsiteY89" fmla="*/ 2037572 h 2147486"/>
              <a:gd name="connsiteX90" fmla="*/ 1837364 w 6048210"/>
              <a:gd name="connsiteY90" fmla="*/ 2026686 h 2147486"/>
              <a:gd name="connsiteX91" fmla="*/ 2196593 w 6048210"/>
              <a:gd name="connsiteY91" fmla="*/ 2037572 h 2147486"/>
              <a:gd name="connsiteX92" fmla="*/ 2294564 w 6048210"/>
              <a:gd name="connsiteY92" fmla="*/ 2059344 h 2147486"/>
              <a:gd name="connsiteX93" fmla="*/ 2436079 w 6048210"/>
              <a:gd name="connsiteY93" fmla="*/ 2092001 h 2147486"/>
              <a:gd name="connsiteX94" fmla="*/ 2534050 w 6048210"/>
              <a:gd name="connsiteY94" fmla="*/ 2135544 h 2147486"/>
              <a:gd name="connsiteX95" fmla="*/ 2632021 w 6048210"/>
              <a:gd name="connsiteY95" fmla="*/ 2146429 h 2147486"/>
              <a:gd name="connsiteX96" fmla="*/ 2773536 w 6048210"/>
              <a:gd name="connsiteY96" fmla="*/ 2135544 h 2147486"/>
              <a:gd name="connsiteX97" fmla="*/ 2947707 w 6048210"/>
              <a:gd name="connsiteY97" fmla="*/ 2048458 h 2147486"/>
              <a:gd name="connsiteX98" fmla="*/ 3078336 w 6048210"/>
              <a:gd name="connsiteY98" fmla="*/ 2004915 h 2147486"/>
              <a:gd name="connsiteX99" fmla="*/ 3219850 w 6048210"/>
              <a:gd name="connsiteY99" fmla="*/ 1961372 h 2147486"/>
              <a:gd name="connsiteX100" fmla="*/ 3285164 w 6048210"/>
              <a:gd name="connsiteY100" fmla="*/ 1939601 h 2147486"/>
              <a:gd name="connsiteX101" fmla="*/ 3296050 w 6048210"/>
              <a:gd name="connsiteY101" fmla="*/ 1906944 h 2147486"/>
              <a:gd name="connsiteX102" fmla="*/ 3317821 w 6048210"/>
              <a:gd name="connsiteY102" fmla="*/ 1798086 h 2147486"/>
              <a:gd name="connsiteX103" fmla="*/ 3339593 w 6048210"/>
              <a:gd name="connsiteY103" fmla="*/ 1754544 h 2147486"/>
              <a:gd name="connsiteX104" fmla="*/ 3361364 w 6048210"/>
              <a:gd name="connsiteY104" fmla="*/ 1678344 h 2147486"/>
              <a:gd name="connsiteX105" fmla="*/ 3404907 w 6048210"/>
              <a:gd name="connsiteY105" fmla="*/ 1591258 h 2147486"/>
              <a:gd name="connsiteX106" fmla="*/ 3437564 w 6048210"/>
              <a:gd name="connsiteY106" fmla="*/ 1515058 h 2147486"/>
              <a:gd name="connsiteX107" fmla="*/ 3470221 w 6048210"/>
              <a:gd name="connsiteY107" fmla="*/ 1427972 h 2147486"/>
              <a:gd name="connsiteX108" fmla="*/ 3535536 w 6048210"/>
              <a:gd name="connsiteY108" fmla="*/ 1297344 h 2147486"/>
              <a:gd name="connsiteX109" fmla="*/ 3557307 w 6048210"/>
              <a:gd name="connsiteY109" fmla="*/ 1242915 h 2147486"/>
              <a:gd name="connsiteX110" fmla="*/ 3589964 w 6048210"/>
              <a:gd name="connsiteY110" fmla="*/ 1188486 h 2147486"/>
              <a:gd name="connsiteX111" fmla="*/ 3611736 w 6048210"/>
              <a:gd name="connsiteY111" fmla="*/ 1123172 h 2147486"/>
              <a:gd name="connsiteX112" fmla="*/ 3622621 w 6048210"/>
              <a:gd name="connsiteY112" fmla="*/ 1090515 h 2147486"/>
              <a:gd name="connsiteX113" fmla="*/ 3633507 w 6048210"/>
              <a:gd name="connsiteY113" fmla="*/ 1036086 h 2147486"/>
              <a:gd name="connsiteX114" fmla="*/ 3655279 w 6048210"/>
              <a:gd name="connsiteY114" fmla="*/ 970772 h 2147486"/>
              <a:gd name="connsiteX115" fmla="*/ 3677050 w 6048210"/>
              <a:gd name="connsiteY115" fmla="*/ 894572 h 2147486"/>
              <a:gd name="connsiteX116" fmla="*/ 3698821 w 6048210"/>
              <a:gd name="connsiteY116" fmla="*/ 916344 h 2147486"/>
              <a:gd name="connsiteX117" fmla="*/ 3709707 w 6048210"/>
              <a:gd name="connsiteY117" fmla="*/ 970772 h 2147486"/>
              <a:gd name="connsiteX118" fmla="*/ 3731479 w 6048210"/>
              <a:gd name="connsiteY118" fmla="*/ 1101401 h 2147486"/>
              <a:gd name="connsiteX119" fmla="*/ 3742364 w 6048210"/>
              <a:gd name="connsiteY119" fmla="*/ 1275572 h 2147486"/>
              <a:gd name="connsiteX120" fmla="*/ 3807679 w 6048210"/>
              <a:gd name="connsiteY120" fmla="*/ 1286458 h 2147486"/>
              <a:gd name="connsiteX121" fmla="*/ 3883879 w 6048210"/>
              <a:gd name="connsiteY121" fmla="*/ 1330001 h 2147486"/>
              <a:gd name="connsiteX122" fmla="*/ 3916536 w 6048210"/>
              <a:gd name="connsiteY122" fmla="*/ 1340886 h 2147486"/>
              <a:gd name="connsiteX123" fmla="*/ 3992736 w 6048210"/>
              <a:gd name="connsiteY123" fmla="*/ 1384429 h 2147486"/>
              <a:gd name="connsiteX124" fmla="*/ 4014507 w 6048210"/>
              <a:gd name="connsiteY124" fmla="*/ 1406201 h 2147486"/>
              <a:gd name="connsiteX125" fmla="*/ 3970964 w 6048210"/>
              <a:gd name="connsiteY125" fmla="*/ 1449744 h 2147486"/>
              <a:gd name="connsiteX126" fmla="*/ 3894764 w 6048210"/>
              <a:gd name="connsiteY126" fmla="*/ 1493286 h 2147486"/>
              <a:gd name="connsiteX127" fmla="*/ 3633507 w 6048210"/>
              <a:gd name="connsiteY127" fmla="*/ 1602144 h 2147486"/>
              <a:gd name="connsiteX128" fmla="*/ 3589964 w 6048210"/>
              <a:gd name="connsiteY128" fmla="*/ 1613029 h 2147486"/>
              <a:gd name="connsiteX129" fmla="*/ 3568193 w 6048210"/>
              <a:gd name="connsiteY129" fmla="*/ 1634801 h 2147486"/>
              <a:gd name="connsiteX130" fmla="*/ 3589964 w 6048210"/>
              <a:gd name="connsiteY130" fmla="*/ 1667458 h 2147486"/>
              <a:gd name="connsiteX131" fmla="*/ 3644393 w 6048210"/>
              <a:gd name="connsiteY131" fmla="*/ 1721886 h 2147486"/>
              <a:gd name="connsiteX132" fmla="*/ 3720593 w 6048210"/>
              <a:gd name="connsiteY132" fmla="*/ 1787201 h 2147486"/>
              <a:gd name="connsiteX133" fmla="*/ 3785907 w 6048210"/>
              <a:gd name="connsiteY133" fmla="*/ 1819858 h 2147486"/>
              <a:gd name="connsiteX134" fmla="*/ 3851221 w 6048210"/>
              <a:gd name="connsiteY134" fmla="*/ 1863401 h 2147486"/>
              <a:gd name="connsiteX135" fmla="*/ 3960079 w 6048210"/>
              <a:gd name="connsiteY135" fmla="*/ 1906944 h 2147486"/>
              <a:gd name="connsiteX136" fmla="*/ 3862107 w 6048210"/>
              <a:gd name="connsiteY136" fmla="*/ 1972258 h 2147486"/>
              <a:gd name="connsiteX137" fmla="*/ 3829450 w 6048210"/>
              <a:gd name="connsiteY137" fmla="*/ 1983144 h 2147486"/>
              <a:gd name="connsiteX138" fmla="*/ 3785907 w 6048210"/>
              <a:gd name="connsiteY138" fmla="*/ 1994029 h 2147486"/>
              <a:gd name="connsiteX139" fmla="*/ 3894764 w 6048210"/>
              <a:gd name="connsiteY139" fmla="*/ 1983144 h 2147486"/>
              <a:gd name="connsiteX140" fmla="*/ 4047164 w 6048210"/>
              <a:gd name="connsiteY140" fmla="*/ 1939601 h 2147486"/>
              <a:gd name="connsiteX141" fmla="*/ 4134250 w 6048210"/>
              <a:gd name="connsiteY141" fmla="*/ 1917829 h 2147486"/>
              <a:gd name="connsiteX142" fmla="*/ 4493479 w 6048210"/>
              <a:gd name="connsiteY142" fmla="*/ 1885172 h 2147486"/>
              <a:gd name="connsiteX143" fmla="*/ 4504364 w 6048210"/>
              <a:gd name="connsiteY143" fmla="*/ 1841629 h 2147486"/>
              <a:gd name="connsiteX144" fmla="*/ 4537021 w 6048210"/>
              <a:gd name="connsiteY144" fmla="*/ 1743658 h 2147486"/>
              <a:gd name="connsiteX145" fmla="*/ 4591450 w 6048210"/>
              <a:gd name="connsiteY145" fmla="*/ 1613029 h 2147486"/>
              <a:gd name="connsiteX146" fmla="*/ 4634993 w 6048210"/>
              <a:gd name="connsiteY146" fmla="*/ 1525944 h 2147486"/>
              <a:gd name="connsiteX147" fmla="*/ 4667650 w 6048210"/>
              <a:gd name="connsiteY147" fmla="*/ 1427972 h 2147486"/>
              <a:gd name="connsiteX148" fmla="*/ 4722079 w 6048210"/>
              <a:gd name="connsiteY148" fmla="*/ 1319115 h 2147486"/>
              <a:gd name="connsiteX149" fmla="*/ 4809164 w 6048210"/>
              <a:gd name="connsiteY149" fmla="*/ 1112286 h 2147486"/>
              <a:gd name="connsiteX150" fmla="*/ 4918021 w 6048210"/>
              <a:gd name="connsiteY150" fmla="*/ 894572 h 2147486"/>
              <a:gd name="connsiteX151" fmla="*/ 4961564 w 6048210"/>
              <a:gd name="connsiteY151" fmla="*/ 796601 h 2147486"/>
              <a:gd name="connsiteX152" fmla="*/ 5070421 w 6048210"/>
              <a:gd name="connsiteY152" fmla="*/ 589772 h 2147486"/>
              <a:gd name="connsiteX153" fmla="*/ 5124850 w 6048210"/>
              <a:gd name="connsiteY153" fmla="*/ 513572 h 2147486"/>
              <a:gd name="connsiteX154" fmla="*/ 5190164 w 6048210"/>
              <a:gd name="connsiteY154" fmla="*/ 382944 h 2147486"/>
              <a:gd name="connsiteX155" fmla="*/ 5201050 w 6048210"/>
              <a:gd name="connsiteY155" fmla="*/ 339401 h 2147486"/>
              <a:gd name="connsiteX156" fmla="*/ 5244593 w 6048210"/>
              <a:gd name="connsiteY156" fmla="*/ 252315 h 2147486"/>
              <a:gd name="connsiteX157" fmla="*/ 5266364 w 6048210"/>
              <a:gd name="connsiteY157" fmla="*/ 208772 h 2147486"/>
              <a:gd name="connsiteX158" fmla="*/ 5299021 w 6048210"/>
              <a:gd name="connsiteY158" fmla="*/ 110801 h 2147486"/>
              <a:gd name="connsiteX159" fmla="*/ 5309907 w 6048210"/>
              <a:gd name="connsiteY159" fmla="*/ 176115 h 2147486"/>
              <a:gd name="connsiteX160" fmla="*/ 5255479 w 6048210"/>
              <a:gd name="connsiteY160" fmla="*/ 328515 h 2147486"/>
              <a:gd name="connsiteX161" fmla="*/ 5037764 w 6048210"/>
              <a:gd name="connsiteY161" fmla="*/ 600658 h 2147486"/>
              <a:gd name="connsiteX162" fmla="*/ 4950679 w 6048210"/>
              <a:gd name="connsiteY162" fmla="*/ 665972 h 2147486"/>
              <a:gd name="connsiteX163" fmla="*/ 4874479 w 6048210"/>
              <a:gd name="connsiteY163" fmla="*/ 731286 h 2147486"/>
              <a:gd name="connsiteX164" fmla="*/ 4798279 w 6048210"/>
              <a:gd name="connsiteY164" fmla="*/ 774829 h 2147486"/>
              <a:gd name="connsiteX165" fmla="*/ 4765621 w 6048210"/>
              <a:gd name="connsiteY165" fmla="*/ 796601 h 2147486"/>
              <a:gd name="connsiteX166" fmla="*/ 4722079 w 6048210"/>
              <a:gd name="connsiteY166" fmla="*/ 807486 h 2147486"/>
              <a:gd name="connsiteX167" fmla="*/ 4874479 w 6048210"/>
              <a:gd name="connsiteY167" fmla="*/ 731286 h 2147486"/>
              <a:gd name="connsiteX168" fmla="*/ 4939793 w 6048210"/>
              <a:gd name="connsiteY168" fmla="*/ 698629 h 2147486"/>
              <a:gd name="connsiteX169" fmla="*/ 5048650 w 6048210"/>
              <a:gd name="connsiteY169" fmla="*/ 644201 h 2147486"/>
              <a:gd name="connsiteX170" fmla="*/ 5059536 w 6048210"/>
              <a:gd name="connsiteY170" fmla="*/ 698629 h 2147486"/>
              <a:gd name="connsiteX171" fmla="*/ 5037764 w 6048210"/>
              <a:gd name="connsiteY171" fmla="*/ 731286 h 2147486"/>
              <a:gd name="connsiteX172" fmla="*/ 4928907 w 6048210"/>
              <a:gd name="connsiteY172" fmla="*/ 840144 h 2147486"/>
              <a:gd name="connsiteX173" fmla="*/ 4863593 w 6048210"/>
              <a:gd name="connsiteY173" fmla="*/ 905458 h 2147486"/>
              <a:gd name="connsiteX174" fmla="*/ 4722079 w 6048210"/>
              <a:gd name="connsiteY174" fmla="*/ 1025201 h 2147486"/>
              <a:gd name="connsiteX175" fmla="*/ 4634993 w 6048210"/>
              <a:gd name="connsiteY175" fmla="*/ 1112286 h 2147486"/>
              <a:gd name="connsiteX176" fmla="*/ 4765621 w 6048210"/>
              <a:gd name="connsiteY176" fmla="*/ 1068744 h 2147486"/>
              <a:gd name="connsiteX177" fmla="*/ 4885364 w 6048210"/>
              <a:gd name="connsiteY177" fmla="*/ 1003429 h 2147486"/>
              <a:gd name="connsiteX178" fmla="*/ 4950679 w 6048210"/>
              <a:gd name="connsiteY178" fmla="*/ 970772 h 2147486"/>
              <a:gd name="connsiteX179" fmla="*/ 5037764 w 6048210"/>
              <a:gd name="connsiteY179" fmla="*/ 938115 h 2147486"/>
              <a:gd name="connsiteX180" fmla="*/ 5026879 w 6048210"/>
              <a:gd name="connsiteY180" fmla="*/ 970772 h 2147486"/>
              <a:gd name="connsiteX181" fmla="*/ 4918021 w 6048210"/>
              <a:gd name="connsiteY181" fmla="*/ 1046972 h 2147486"/>
              <a:gd name="connsiteX182" fmla="*/ 4700307 w 6048210"/>
              <a:gd name="connsiteY182" fmla="*/ 1199372 h 2147486"/>
              <a:gd name="connsiteX183" fmla="*/ 4547907 w 6048210"/>
              <a:gd name="connsiteY183" fmla="*/ 1286458 h 2147486"/>
              <a:gd name="connsiteX184" fmla="*/ 4493479 w 6048210"/>
              <a:gd name="connsiteY184" fmla="*/ 1308229 h 2147486"/>
              <a:gd name="connsiteX185" fmla="*/ 4471707 w 6048210"/>
              <a:gd name="connsiteY185" fmla="*/ 1330001 h 2147486"/>
              <a:gd name="connsiteX186" fmla="*/ 4700307 w 6048210"/>
              <a:gd name="connsiteY186" fmla="*/ 1286458 h 2147486"/>
              <a:gd name="connsiteX187" fmla="*/ 4765621 w 6048210"/>
              <a:gd name="connsiteY187" fmla="*/ 1275572 h 2147486"/>
              <a:gd name="connsiteX188" fmla="*/ 4809164 w 6048210"/>
              <a:gd name="connsiteY188" fmla="*/ 1264686 h 2147486"/>
              <a:gd name="connsiteX189" fmla="*/ 4841821 w 6048210"/>
              <a:gd name="connsiteY189" fmla="*/ 1253801 h 2147486"/>
              <a:gd name="connsiteX190" fmla="*/ 4656764 w 6048210"/>
              <a:gd name="connsiteY190" fmla="*/ 1362658 h 2147486"/>
              <a:gd name="connsiteX191" fmla="*/ 4493479 w 6048210"/>
              <a:gd name="connsiteY191" fmla="*/ 1460629 h 2147486"/>
              <a:gd name="connsiteX192" fmla="*/ 4406393 w 6048210"/>
              <a:gd name="connsiteY192" fmla="*/ 1515058 h 2147486"/>
              <a:gd name="connsiteX193" fmla="*/ 4460821 w 6048210"/>
              <a:gd name="connsiteY193" fmla="*/ 1525944 h 2147486"/>
              <a:gd name="connsiteX194" fmla="*/ 4515250 w 6048210"/>
              <a:gd name="connsiteY194" fmla="*/ 1515058 h 2147486"/>
              <a:gd name="connsiteX195" fmla="*/ 4580564 w 6048210"/>
              <a:gd name="connsiteY195" fmla="*/ 1504172 h 2147486"/>
              <a:gd name="connsiteX196" fmla="*/ 4700307 w 6048210"/>
              <a:gd name="connsiteY196" fmla="*/ 1449744 h 2147486"/>
              <a:gd name="connsiteX197" fmla="*/ 4830936 w 6048210"/>
              <a:gd name="connsiteY197" fmla="*/ 1395315 h 2147486"/>
              <a:gd name="connsiteX198" fmla="*/ 4830936 w 6048210"/>
              <a:gd name="connsiteY198" fmla="*/ 1427972 h 2147486"/>
              <a:gd name="connsiteX199" fmla="*/ 4787393 w 6048210"/>
              <a:gd name="connsiteY199" fmla="*/ 1460629 h 2147486"/>
              <a:gd name="connsiteX200" fmla="*/ 4722079 w 6048210"/>
              <a:gd name="connsiteY200" fmla="*/ 1525944 h 2147486"/>
              <a:gd name="connsiteX201" fmla="*/ 4526136 w 6048210"/>
              <a:gd name="connsiteY201" fmla="*/ 1634801 h 2147486"/>
              <a:gd name="connsiteX202" fmla="*/ 4406393 w 6048210"/>
              <a:gd name="connsiteY202" fmla="*/ 1721886 h 2147486"/>
              <a:gd name="connsiteX203" fmla="*/ 4471707 w 6048210"/>
              <a:gd name="connsiteY203" fmla="*/ 1711001 h 2147486"/>
              <a:gd name="connsiteX204" fmla="*/ 4580564 w 6048210"/>
              <a:gd name="connsiteY204" fmla="*/ 1678344 h 2147486"/>
              <a:gd name="connsiteX205" fmla="*/ 4634993 w 6048210"/>
              <a:gd name="connsiteY205" fmla="*/ 1656572 h 2147486"/>
              <a:gd name="connsiteX206" fmla="*/ 4667650 w 6048210"/>
              <a:gd name="connsiteY206" fmla="*/ 1645686 h 2147486"/>
              <a:gd name="connsiteX207" fmla="*/ 4645879 w 6048210"/>
              <a:gd name="connsiteY207" fmla="*/ 1689229 h 2147486"/>
              <a:gd name="connsiteX208" fmla="*/ 4460821 w 6048210"/>
              <a:gd name="connsiteY208" fmla="*/ 1808972 h 2147486"/>
              <a:gd name="connsiteX209" fmla="*/ 4417279 w 6048210"/>
              <a:gd name="connsiteY209" fmla="*/ 1841629 h 2147486"/>
              <a:gd name="connsiteX210" fmla="*/ 4460821 w 6048210"/>
              <a:gd name="connsiteY210" fmla="*/ 1863401 h 2147486"/>
              <a:gd name="connsiteX211" fmla="*/ 4972450 w 6048210"/>
              <a:gd name="connsiteY211" fmla="*/ 1841629 h 2147486"/>
              <a:gd name="connsiteX212" fmla="*/ 5494964 w 6048210"/>
              <a:gd name="connsiteY212" fmla="*/ 1852515 h 2147486"/>
              <a:gd name="connsiteX213" fmla="*/ 5440536 w 6048210"/>
              <a:gd name="connsiteY213" fmla="*/ 1830744 h 2147486"/>
              <a:gd name="connsiteX214" fmla="*/ 5309907 w 6048210"/>
              <a:gd name="connsiteY214" fmla="*/ 1808972 h 2147486"/>
              <a:gd name="connsiteX215" fmla="*/ 5266364 w 6048210"/>
              <a:gd name="connsiteY215" fmla="*/ 1787201 h 2147486"/>
              <a:gd name="connsiteX216" fmla="*/ 5244593 w 6048210"/>
              <a:gd name="connsiteY216" fmla="*/ 1765429 h 2147486"/>
              <a:gd name="connsiteX217" fmla="*/ 5309907 w 6048210"/>
              <a:gd name="connsiteY217" fmla="*/ 1754544 h 2147486"/>
              <a:gd name="connsiteX218" fmla="*/ 5680021 w 6048210"/>
              <a:gd name="connsiteY218" fmla="*/ 1765429 h 2147486"/>
              <a:gd name="connsiteX219" fmla="*/ 5723564 w 6048210"/>
              <a:gd name="connsiteY219" fmla="*/ 1743658 h 2147486"/>
              <a:gd name="connsiteX220" fmla="*/ 5690907 w 6048210"/>
              <a:gd name="connsiteY220" fmla="*/ 1667458 h 2147486"/>
              <a:gd name="connsiteX221" fmla="*/ 5658250 w 6048210"/>
              <a:gd name="connsiteY221" fmla="*/ 1580372 h 2147486"/>
              <a:gd name="connsiteX222" fmla="*/ 5516736 w 6048210"/>
              <a:gd name="connsiteY222" fmla="*/ 1395315 h 2147486"/>
              <a:gd name="connsiteX223" fmla="*/ 5484079 w 6048210"/>
              <a:gd name="connsiteY223" fmla="*/ 1330001 h 2147486"/>
              <a:gd name="connsiteX224" fmla="*/ 5429650 w 6048210"/>
              <a:gd name="connsiteY224" fmla="*/ 1242915 h 2147486"/>
              <a:gd name="connsiteX225" fmla="*/ 5494964 w 6048210"/>
              <a:gd name="connsiteY225" fmla="*/ 1286458 h 2147486"/>
              <a:gd name="connsiteX226" fmla="*/ 5680021 w 6048210"/>
              <a:gd name="connsiteY226" fmla="*/ 1373544 h 2147486"/>
              <a:gd name="connsiteX227" fmla="*/ 5756221 w 6048210"/>
              <a:gd name="connsiteY227" fmla="*/ 1417086 h 2147486"/>
              <a:gd name="connsiteX228" fmla="*/ 5810650 w 6048210"/>
              <a:gd name="connsiteY228" fmla="*/ 1438858 h 2147486"/>
              <a:gd name="connsiteX229" fmla="*/ 5897736 w 6048210"/>
              <a:gd name="connsiteY229" fmla="*/ 1460629 h 2147486"/>
              <a:gd name="connsiteX230" fmla="*/ 5908621 w 6048210"/>
              <a:gd name="connsiteY230" fmla="*/ 1395315 h 2147486"/>
              <a:gd name="connsiteX231" fmla="*/ 5865079 w 6048210"/>
              <a:gd name="connsiteY231" fmla="*/ 1242915 h 2147486"/>
              <a:gd name="connsiteX232" fmla="*/ 5810650 w 6048210"/>
              <a:gd name="connsiteY232" fmla="*/ 1134058 h 2147486"/>
              <a:gd name="connsiteX233" fmla="*/ 5734450 w 6048210"/>
              <a:gd name="connsiteY233" fmla="*/ 1025201 h 2147486"/>
              <a:gd name="connsiteX234" fmla="*/ 5701793 w 6048210"/>
              <a:gd name="connsiteY234" fmla="*/ 949001 h 2147486"/>
              <a:gd name="connsiteX235" fmla="*/ 5603821 w 6048210"/>
              <a:gd name="connsiteY235" fmla="*/ 840144 h 2147486"/>
              <a:gd name="connsiteX236" fmla="*/ 5549393 w 6048210"/>
              <a:gd name="connsiteY236" fmla="*/ 753058 h 2147486"/>
              <a:gd name="connsiteX237" fmla="*/ 5516736 w 6048210"/>
              <a:gd name="connsiteY237" fmla="*/ 709515 h 2147486"/>
              <a:gd name="connsiteX238" fmla="*/ 5690907 w 6048210"/>
              <a:gd name="connsiteY238" fmla="*/ 981658 h 2147486"/>
              <a:gd name="connsiteX239" fmla="*/ 5865079 w 6048210"/>
              <a:gd name="connsiteY239" fmla="*/ 1144944 h 2147486"/>
              <a:gd name="connsiteX240" fmla="*/ 5973936 w 6048210"/>
              <a:gd name="connsiteY240" fmla="*/ 1242915 h 2147486"/>
              <a:gd name="connsiteX241" fmla="*/ 5941279 w 6048210"/>
              <a:gd name="connsiteY241" fmla="*/ 1177601 h 2147486"/>
              <a:gd name="connsiteX242" fmla="*/ 5919507 w 6048210"/>
              <a:gd name="connsiteY242" fmla="*/ 1112286 h 2147486"/>
              <a:gd name="connsiteX243" fmla="*/ 5854193 w 6048210"/>
              <a:gd name="connsiteY243" fmla="*/ 1003429 h 2147486"/>
              <a:gd name="connsiteX244" fmla="*/ 5625593 w 6048210"/>
              <a:gd name="connsiteY244" fmla="*/ 622429 h 2147486"/>
              <a:gd name="connsiteX245" fmla="*/ 5527621 w 6048210"/>
              <a:gd name="connsiteY245" fmla="*/ 491801 h 2147486"/>
              <a:gd name="connsiteX246" fmla="*/ 5429650 w 6048210"/>
              <a:gd name="connsiteY246" fmla="*/ 339401 h 2147486"/>
              <a:gd name="connsiteX247" fmla="*/ 5407879 w 6048210"/>
              <a:gd name="connsiteY247" fmla="*/ 306744 h 2147486"/>
              <a:gd name="connsiteX248" fmla="*/ 5527621 w 6048210"/>
              <a:gd name="connsiteY248" fmla="*/ 600658 h 2147486"/>
              <a:gd name="connsiteX249" fmla="*/ 5571164 w 6048210"/>
              <a:gd name="connsiteY249" fmla="*/ 687744 h 2147486"/>
              <a:gd name="connsiteX250" fmla="*/ 5592936 w 6048210"/>
              <a:gd name="connsiteY250" fmla="*/ 742172 h 2147486"/>
              <a:gd name="connsiteX251" fmla="*/ 5614707 w 6048210"/>
              <a:gd name="connsiteY251" fmla="*/ 774829 h 2147486"/>
              <a:gd name="connsiteX252" fmla="*/ 5407879 w 6048210"/>
              <a:gd name="connsiteY252" fmla="*/ 372058 h 2147486"/>
              <a:gd name="connsiteX253" fmla="*/ 5320793 w 6048210"/>
              <a:gd name="connsiteY253" fmla="*/ 252315 h 2147486"/>
              <a:gd name="connsiteX254" fmla="*/ 5244593 w 6048210"/>
              <a:gd name="connsiteY254" fmla="*/ 132572 h 2147486"/>
              <a:gd name="connsiteX255" fmla="*/ 5179279 w 6048210"/>
              <a:gd name="connsiteY255" fmla="*/ 56372 h 2147486"/>
              <a:gd name="connsiteX256" fmla="*/ 5146621 w 6048210"/>
              <a:gd name="connsiteY256" fmla="*/ 12829 h 2147486"/>
              <a:gd name="connsiteX257" fmla="*/ 5168393 w 6048210"/>
              <a:gd name="connsiteY257" fmla="*/ 67258 h 2147486"/>
              <a:gd name="connsiteX258" fmla="*/ 5190164 w 6048210"/>
              <a:gd name="connsiteY258" fmla="*/ 132572 h 2147486"/>
              <a:gd name="connsiteX259" fmla="*/ 5277250 w 6048210"/>
              <a:gd name="connsiteY259" fmla="*/ 306744 h 2147486"/>
              <a:gd name="connsiteX260" fmla="*/ 5320793 w 6048210"/>
              <a:gd name="connsiteY260" fmla="*/ 382944 h 2147486"/>
              <a:gd name="connsiteX261" fmla="*/ 5353450 w 6048210"/>
              <a:gd name="connsiteY261" fmla="*/ 426486 h 2147486"/>
              <a:gd name="connsiteX262" fmla="*/ 5331679 w 6048210"/>
              <a:gd name="connsiteY262" fmla="*/ 372058 h 2147486"/>
              <a:gd name="connsiteX263" fmla="*/ 5266364 w 6048210"/>
              <a:gd name="connsiteY263" fmla="*/ 241429 h 2147486"/>
              <a:gd name="connsiteX264" fmla="*/ 5244593 w 6048210"/>
              <a:gd name="connsiteY264" fmla="*/ 197886 h 2147486"/>
              <a:gd name="connsiteX265" fmla="*/ 5233707 w 6048210"/>
              <a:gd name="connsiteY265" fmla="*/ 165229 h 2147486"/>
              <a:gd name="connsiteX266" fmla="*/ 5266364 w 6048210"/>
              <a:gd name="connsiteY266" fmla="*/ 252315 h 2147486"/>
              <a:gd name="connsiteX267" fmla="*/ 5375221 w 6048210"/>
              <a:gd name="connsiteY267" fmla="*/ 415601 h 2147486"/>
              <a:gd name="connsiteX268" fmla="*/ 5429650 w 6048210"/>
              <a:gd name="connsiteY268" fmla="*/ 502686 h 2147486"/>
              <a:gd name="connsiteX269" fmla="*/ 5494964 w 6048210"/>
              <a:gd name="connsiteY269" fmla="*/ 578886 h 2147486"/>
              <a:gd name="connsiteX270" fmla="*/ 5592936 w 6048210"/>
              <a:gd name="connsiteY270" fmla="*/ 676858 h 2147486"/>
              <a:gd name="connsiteX271" fmla="*/ 5484079 w 6048210"/>
              <a:gd name="connsiteY271" fmla="*/ 470029 h 2147486"/>
              <a:gd name="connsiteX272" fmla="*/ 5353450 w 6048210"/>
              <a:gd name="connsiteY272" fmla="*/ 350286 h 2147486"/>
              <a:gd name="connsiteX273" fmla="*/ 5418764 w 6048210"/>
              <a:gd name="connsiteY273" fmla="*/ 524458 h 2147486"/>
              <a:gd name="connsiteX274" fmla="*/ 5440536 w 6048210"/>
              <a:gd name="connsiteY274" fmla="*/ 578886 h 2147486"/>
              <a:gd name="connsiteX275" fmla="*/ 5451421 w 6048210"/>
              <a:gd name="connsiteY275" fmla="*/ 622429 h 2147486"/>
              <a:gd name="connsiteX276" fmla="*/ 5473193 w 6048210"/>
              <a:gd name="connsiteY276" fmla="*/ 644201 h 2147486"/>
              <a:gd name="connsiteX277" fmla="*/ 5418764 w 6048210"/>
              <a:gd name="connsiteY277" fmla="*/ 557115 h 2147486"/>
              <a:gd name="connsiteX278" fmla="*/ 5309907 w 6048210"/>
              <a:gd name="connsiteY278" fmla="*/ 448258 h 2147486"/>
              <a:gd name="connsiteX279" fmla="*/ 5233707 w 6048210"/>
              <a:gd name="connsiteY279" fmla="*/ 491801 h 2147486"/>
              <a:gd name="connsiteX280" fmla="*/ 4994221 w 6048210"/>
              <a:gd name="connsiteY280" fmla="*/ 665972 h 2147486"/>
              <a:gd name="connsiteX281" fmla="*/ 4863593 w 6048210"/>
              <a:gd name="connsiteY281" fmla="*/ 742172 h 2147486"/>
              <a:gd name="connsiteX282" fmla="*/ 4700307 w 6048210"/>
              <a:gd name="connsiteY282" fmla="*/ 851029 h 2147486"/>
              <a:gd name="connsiteX283" fmla="*/ 4580564 w 6048210"/>
              <a:gd name="connsiteY283" fmla="*/ 905458 h 2147486"/>
              <a:gd name="connsiteX284" fmla="*/ 4449936 w 6048210"/>
              <a:gd name="connsiteY284" fmla="*/ 981658 h 2147486"/>
              <a:gd name="connsiteX285" fmla="*/ 4351964 w 6048210"/>
              <a:gd name="connsiteY285" fmla="*/ 1025201 h 2147486"/>
              <a:gd name="connsiteX286" fmla="*/ 4308421 w 6048210"/>
              <a:gd name="connsiteY286" fmla="*/ 1046972 h 2147486"/>
              <a:gd name="connsiteX287" fmla="*/ 4460821 w 6048210"/>
              <a:gd name="connsiteY287" fmla="*/ 905458 h 2147486"/>
              <a:gd name="connsiteX288" fmla="*/ 4547907 w 6048210"/>
              <a:gd name="connsiteY288" fmla="*/ 840144 h 2147486"/>
              <a:gd name="connsiteX289" fmla="*/ 4809164 w 6048210"/>
              <a:gd name="connsiteY289" fmla="*/ 665972 h 2147486"/>
              <a:gd name="connsiteX290" fmla="*/ 4820050 w 6048210"/>
              <a:gd name="connsiteY290" fmla="*/ 731286 h 2147486"/>
              <a:gd name="connsiteX291" fmla="*/ 4787393 w 6048210"/>
              <a:gd name="connsiteY291" fmla="*/ 785715 h 2147486"/>
              <a:gd name="connsiteX292" fmla="*/ 4656764 w 6048210"/>
              <a:gd name="connsiteY292" fmla="*/ 1036086 h 2147486"/>
              <a:gd name="connsiteX293" fmla="*/ 4537021 w 6048210"/>
              <a:gd name="connsiteY293" fmla="*/ 1188486 h 2147486"/>
              <a:gd name="connsiteX294" fmla="*/ 4515250 w 6048210"/>
              <a:gd name="connsiteY294" fmla="*/ 1232029 h 2147486"/>
              <a:gd name="connsiteX295" fmla="*/ 4645879 w 6048210"/>
              <a:gd name="connsiteY295" fmla="*/ 1188486 h 2147486"/>
              <a:gd name="connsiteX296" fmla="*/ 4722079 w 6048210"/>
              <a:gd name="connsiteY296" fmla="*/ 1155829 h 2147486"/>
              <a:gd name="connsiteX297" fmla="*/ 4939793 w 6048210"/>
              <a:gd name="connsiteY297" fmla="*/ 1036086 h 2147486"/>
              <a:gd name="connsiteX298" fmla="*/ 4983336 w 6048210"/>
              <a:gd name="connsiteY298" fmla="*/ 1025201 h 2147486"/>
              <a:gd name="connsiteX299" fmla="*/ 4754736 w 6048210"/>
              <a:gd name="connsiteY299" fmla="*/ 1297344 h 2147486"/>
              <a:gd name="connsiteX300" fmla="*/ 4645879 w 6048210"/>
              <a:gd name="connsiteY300" fmla="*/ 1417086 h 2147486"/>
              <a:gd name="connsiteX301" fmla="*/ 4624107 w 6048210"/>
              <a:gd name="connsiteY301" fmla="*/ 1460629 h 2147486"/>
              <a:gd name="connsiteX302" fmla="*/ 4722079 w 6048210"/>
              <a:gd name="connsiteY302" fmla="*/ 1417086 h 2147486"/>
              <a:gd name="connsiteX303" fmla="*/ 4961564 w 6048210"/>
              <a:gd name="connsiteY303" fmla="*/ 1297344 h 2147486"/>
              <a:gd name="connsiteX304" fmla="*/ 5146621 w 6048210"/>
              <a:gd name="connsiteY304" fmla="*/ 1210258 h 2147486"/>
              <a:gd name="connsiteX305" fmla="*/ 5190164 w 6048210"/>
              <a:gd name="connsiteY305" fmla="*/ 1199372 h 2147486"/>
              <a:gd name="connsiteX306" fmla="*/ 5135736 w 6048210"/>
              <a:gd name="connsiteY306" fmla="*/ 1286458 h 2147486"/>
              <a:gd name="connsiteX307" fmla="*/ 4874479 w 6048210"/>
              <a:gd name="connsiteY307" fmla="*/ 1471515 h 2147486"/>
              <a:gd name="connsiteX308" fmla="*/ 4591450 w 6048210"/>
              <a:gd name="connsiteY308" fmla="*/ 1678344 h 2147486"/>
              <a:gd name="connsiteX309" fmla="*/ 4482593 w 6048210"/>
              <a:gd name="connsiteY309" fmla="*/ 1765429 h 2147486"/>
              <a:gd name="connsiteX310" fmla="*/ 4417279 w 6048210"/>
              <a:gd name="connsiteY310" fmla="*/ 1830744 h 2147486"/>
              <a:gd name="connsiteX311" fmla="*/ 4395507 w 6048210"/>
              <a:gd name="connsiteY311" fmla="*/ 1863401 h 2147486"/>
              <a:gd name="connsiteX312" fmla="*/ 4504364 w 6048210"/>
              <a:gd name="connsiteY312" fmla="*/ 1808972 h 2147486"/>
              <a:gd name="connsiteX313" fmla="*/ 4634993 w 6048210"/>
              <a:gd name="connsiteY313" fmla="*/ 1754544 h 2147486"/>
              <a:gd name="connsiteX314" fmla="*/ 4907136 w 6048210"/>
              <a:gd name="connsiteY314" fmla="*/ 1602144 h 2147486"/>
              <a:gd name="connsiteX315" fmla="*/ 5048650 w 6048210"/>
              <a:gd name="connsiteY315" fmla="*/ 1525944 h 2147486"/>
              <a:gd name="connsiteX316" fmla="*/ 5190164 w 6048210"/>
              <a:gd name="connsiteY316" fmla="*/ 1482401 h 2147486"/>
              <a:gd name="connsiteX317" fmla="*/ 5146621 w 6048210"/>
              <a:gd name="connsiteY317" fmla="*/ 1558601 h 2147486"/>
              <a:gd name="connsiteX318" fmla="*/ 4874479 w 6048210"/>
              <a:gd name="connsiteY318" fmla="*/ 1787201 h 2147486"/>
              <a:gd name="connsiteX319" fmla="*/ 4645879 w 6048210"/>
              <a:gd name="connsiteY319" fmla="*/ 1939601 h 2147486"/>
              <a:gd name="connsiteX320" fmla="*/ 4591450 w 6048210"/>
              <a:gd name="connsiteY320" fmla="*/ 1983144 h 2147486"/>
              <a:gd name="connsiteX321" fmla="*/ 4558793 w 6048210"/>
              <a:gd name="connsiteY321" fmla="*/ 2015801 h 2147486"/>
              <a:gd name="connsiteX322" fmla="*/ 4972450 w 6048210"/>
              <a:gd name="connsiteY322" fmla="*/ 1765429 h 2147486"/>
              <a:gd name="connsiteX323" fmla="*/ 5255479 w 6048210"/>
              <a:gd name="connsiteY323" fmla="*/ 1634801 h 2147486"/>
              <a:gd name="connsiteX324" fmla="*/ 5396993 w 6048210"/>
              <a:gd name="connsiteY324" fmla="*/ 1569486 h 2147486"/>
              <a:gd name="connsiteX325" fmla="*/ 5407879 w 6048210"/>
              <a:gd name="connsiteY325" fmla="*/ 1634801 h 2147486"/>
              <a:gd name="connsiteX326" fmla="*/ 5386107 w 6048210"/>
              <a:gd name="connsiteY326" fmla="*/ 1808972 h 2147486"/>
              <a:gd name="connsiteX327" fmla="*/ 5353450 w 6048210"/>
              <a:gd name="connsiteY327" fmla="*/ 1743658 h 2147486"/>
              <a:gd name="connsiteX328" fmla="*/ 5386107 w 6048210"/>
              <a:gd name="connsiteY328" fmla="*/ 1721886 h 2147486"/>
              <a:gd name="connsiteX329" fmla="*/ 5516736 w 6048210"/>
              <a:gd name="connsiteY329" fmla="*/ 1700115 h 2147486"/>
              <a:gd name="connsiteX330" fmla="*/ 5669136 w 6048210"/>
              <a:gd name="connsiteY330" fmla="*/ 1711001 h 2147486"/>
              <a:gd name="connsiteX331" fmla="*/ 5777993 w 6048210"/>
              <a:gd name="connsiteY331" fmla="*/ 1743658 h 2147486"/>
              <a:gd name="connsiteX332" fmla="*/ 5886850 w 6048210"/>
              <a:gd name="connsiteY332" fmla="*/ 1765429 h 2147486"/>
              <a:gd name="connsiteX333" fmla="*/ 5973936 w 6048210"/>
              <a:gd name="connsiteY333" fmla="*/ 1787201 h 2147486"/>
              <a:gd name="connsiteX334" fmla="*/ 6039250 w 6048210"/>
              <a:gd name="connsiteY334" fmla="*/ 1776315 h 2147486"/>
              <a:gd name="connsiteX335" fmla="*/ 6028364 w 6048210"/>
              <a:gd name="connsiteY335" fmla="*/ 1743658 h 2147486"/>
              <a:gd name="connsiteX336" fmla="*/ 5941279 w 6048210"/>
              <a:gd name="connsiteY336" fmla="*/ 1591258 h 2147486"/>
              <a:gd name="connsiteX337" fmla="*/ 5788879 w 6048210"/>
              <a:gd name="connsiteY337" fmla="*/ 1384429 h 2147486"/>
              <a:gd name="connsiteX338" fmla="*/ 5505850 w 6048210"/>
              <a:gd name="connsiteY338" fmla="*/ 1014315 h 2147486"/>
              <a:gd name="connsiteX339" fmla="*/ 5396993 w 6048210"/>
              <a:gd name="connsiteY339" fmla="*/ 916344 h 2147486"/>
              <a:gd name="connsiteX340" fmla="*/ 5342564 w 6048210"/>
              <a:gd name="connsiteY340" fmla="*/ 861915 h 2147486"/>
              <a:gd name="connsiteX341" fmla="*/ 5309907 w 6048210"/>
              <a:gd name="connsiteY341" fmla="*/ 818372 h 2147486"/>
              <a:gd name="connsiteX342" fmla="*/ 5451421 w 6048210"/>
              <a:gd name="connsiteY342" fmla="*/ 992544 h 2147486"/>
              <a:gd name="connsiteX343" fmla="*/ 5527621 w 6048210"/>
              <a:gd name="connsiteY343" fmla="*/ 1079629 h 2147486"/>
              <a:gd name="connsiteX344" fmla="*/ 5625593 w 6048210"/>
              <a:gd name="connsiteY344" fmla="*/ 1232029 h 2147486"/>
              <a:gd name="connsiteX345" fmla="*/ 5658250 w 6048210"/>
              <a:gd name="connsiteY345" fmla="*/ 1286458 h 2147486"/>
              <a:gd name="connsiteX346" fmla="*/ 5647364 w 6048210"/>
              <a:gd name="connsiteY346" fmla="*/ 1253801 h 2147486"/>
              <a:gd name="connsiteX347" fmla="*/ 5571164 w 6048210"/>
              <a:gd name="connsiteY347" fmla="*/ 1090515 h 2147486"/>
              <a:gd name="connsiteX348" fmla="*/ 5505850 w 6048210"/>
              <a:gd name="connsiteY348" fmla="*/ 981658 h 2147486"/>
              <a:gd name="connsiteX349" fmla="*/ 5473193 w 6048210"/>
              <a:gd name="connsiteY349" fmla="*/ 916344 h 2147486"/>
              <a:gd name="connsiteX350" fmla="*/ 5386107 w 6048210"/>
              <a:gd name="connsiteY350" fmla="*/ 785715 h 2147486"/>
              <a:gd name="connsiteX351" fmla="*/ 5309907 w 6048210"/>
              <a:gd name="connsiteY351" fmla="*/ 655086 h 2147486"/>
              <a:gd name="connsiteX352" fmla="*/ 5266364 w 6048210"/>
              <a:gd name="connsiteY352" fmla="*/ 568001 h 2147486"/>
              <a:gd name="connsiteX353" fmla="*/ 5244593 w 6048210"/>
              <a:gd name="connsiteY353" fmla="*/ 535344 h 2147486"/>
              <a:gd name="connsiteX354" fmla="*/ 5288136 w 6048210"/>
              <a:gd name="connsiteY354" fmla="*/ 568001 h 2147486"/>
              <a:gd name="connsiteX355" fmla="*/ 5320793 w 6048210"/>
              <a:gd name="connsiteY355" fmla="*/ 578886 h 2147486"/>
              <a:gd name="connsiteX356" fmla="*/ 5396993 w 6048210"/>
              <a:gd name="connsiteY356" fmla="*/ 568001 h 2147486"/>
              <a:gd name="connsiteX357" fmla="*/ 5353450 w 6048210"/>
              <a:gd name="connsiteY357" fmla="*/ 393829 h 2147486"/>
              <a:gd name="connsiteX358" fmla="*/ 5342564 w 6048210"/>
              <a:gd name="connsiteY358" fmla="*/ 361172 h 2147486"/>
              <a:gd name="connsiteX359" fmla="*/ 5299021 w 6048210"/>
              <a:gd name="connsiteY359" fmla="*/ 295858 h 2147486"/>
              <a:gd name="connsiteX360" fmla="*/ 4994221 w 6048210"/>
              <a:gd name="connsiteY360" fmla="*/ 502686 h 2147486"/>
              <a:gd name="connsiteX361" fmla="*/ 4918021 w 6048210"/>
              <a:gd name="connsiteY361" fmla="*/ 568001 h 2147486"/>
              <a:gd name="connsiteX362" fmla="*/ 4841821 w 6048210"/>
              <a:gd name="connsiteY362" fmla="*/ 644201 h 2147486"/>
              <a:gd name="connsiteX363" fmla="*/ 4852707 w 6048210"/>
              <a:gd name="connsiteY363" fmla="*/ 568001 h 2147486"/>
              <a:gd name="connsiteX364" fmla="*/ 4896250 w 6048210"/>
              <a:gd name="connsiteY364" fmla="*/ 513572 h 2147486"/>
              <a:gd name="connsiteX365" fmla="*/ 5070421 w 6048210"/>
              <a:gd name="connsiteY365" fmla="*/ 295858 h 2147486"/>
              <a:gd name="connsiteX366" fmla="*/ 5113964 w 6048210"/>
              <a:gd name="connsiteY366" fmla="*/ 241429 h 2147486"/>
              <a:gd name="connsiteX367" fmla="*/ 5081307 w 6048210"/>
              <a:gd name="connsiteY367" fmla="*/ 284972 h 2147486"/>
              <a:gd name="connsiteX368" fmla="*/ 4907136 w 6048210"/>
              <a:gd name="connsiteY368" fmla="*/ 415601 h 2147486"/>
              <a:gd name="connsiteX369" fmla="*/ 4863593 w 6048210"/>
              <a:gd name="connsiteY369" fmla="*/ 448258 h 2147486"/>
              <a:gd name="connsiteX370" fmla="*/ 4874479 w 6048210"/>
              <a:gd name="connsiteY370" fmla="*/ 350286 h 2147486"/>
              <a:gd name="connsiteX371" fmla="*/ 4907136 w 6048210"/>
              <a:gd name="connsiteY371" fmla="*/ 295858 h 2147486"/>
              <a:gd name="connsiteX372" fmla="*/ 4972450 w 6048210"/>
              <a:gd name="connsiteY372" fmla="*/ 165229 h 2147486"/>
              <a:gd name="connsiteX373" fmla="*/ 4994221 w 6048210"/>
              <a:gd name="connsiteY373" fmla="*/ 110801 h 2147486"/>
              <a:gd name="connsiteX374" fmla="*/ 5005107 w 6048210"/>
              <a:gd name="connsiteY374" fmla="*/ 78144 h 2147486"/>
              <a:gd name="connsiteX375" fmla="*/ 4961564 w 6048210"/>
              <a:gd name="connsiteY375" fmla="*/ 197886 h 2147486"/>
              <a:gd name="connsiteX376" fmla="*/ 4939793 w 6048210"/>
              <a:gd name="connsiteY376" fmla="*/ 252315 h 2147486"/>
              <a:gd name="connsiteX377" fmla="*/ 4896250 w 6048210"/>
              <a:gd name="connsiteY377" fmla="*/ 328515 h 2147486"/>
              <a:gd name="connsiteX378" fmla="*/ 4907136 w 6048210"/>
              <a:gd name="connsiteY378" fmla="*/ 284972 h 2147486"/>
              <a:gd name="connsiteX379" fmla="*/ 4972450 w 6048210"/>
              <a:gd name="connsiteY379" fmla="*/ 230544 h 2147486"/>
              <a:gd name="connsiteX380" fmla="*/ 4994221 w 6048210"/>
              <a:gd name="connsiteY380" fmla="*/ 208772 h 2147486"/>
              <a:gd name="connsiteX381" fmla="*/ 5026879 w 6048210"/>
              <a:gd name="connsiteY381" fmla="*/ 219658 h 2147486"/>
              <a:gd name="connsiteX382" fmla="*/ 5037764 w 6048210"/>
              <a:gd name="connsiteY382" fmla="*/ 589772 h 2147486"/>
              <a:gd name="connsiteX383" fmla="*/ 5048650 w 6048210"/>
              <a:gd name="connsiteY383" fmla="*/ 785715 h 2147486"/>
              <a:gd name="connsiteX384" fmla="*/ 5059536 w 6048210"/>
              <a:gd name="connsiteY384" fmla="*/ 840144 h 2147486"/>
              <a:gd name="connsiteX385" fmla="*/ 5103079 w 6048210"/>
              <a:gd name="connsiteY385" fmla="*/ 1036086 h 2147486"/>
              <a:gd name="connsiteX386" fmla="*/ 5124850 w 6048210"/>
              <a:gd name="connsiteY386" fmla="*/ 1079629 h 2147486"/>
              <a:gd name="connsiteX387" fmla="*/ 5157507 w 6048210"/>
              <a:gd name="connsiteY387" fmla="*/ 1199372 h 2147486"/>
              <a:gd name="connsiteX388" fmla="*/ 5179279 w 6048210"/>
              <a:gd name="connsiteY388" fmla="*/ 1264686 h 2147486"/>
              <a:gd name="connsiteX389" fmla="*/ 5190164 w 6048210"/>
              <a:gd name="connsiteY389" fmla="*/ 1547715 h 2147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</a:cxnLst>
            <a:rect l="l" t="t" r="r" b="b"/>
            <a:pathLst>
              <a:path w="6048210" h="2147486">
                <a:moveTo>
                  <a:pt x="824993" y="2059344"/>
                </a:moveTo>
                <a:cubicBezTo>
                  <a:pt x="828622" y="1997658"/>
                  <a:pt x="831477" y="1935922"/>
                  <a:pt x="835879" y="1874286"/>
                </a:cubicBezTo>
                <a:cubicBezTo>
                  <a:pt x="838734" y="1834309"/>
                  <a:pt x="846764" y="1794623"/>
                  <a:pt x="846764" y="1754544"/>
                </a:cubicBezTo>
                <a:cubicBezTo>
                  <a:pt x="846764" y="1671154"/>
                  <a:pt x="854626" y="1684593"/>
                  <a:pt x="803221" y="1667458"/>
                </a:cubicBezTo>
                <a:cubicBezTo>
                  <a:pt x="777821" y="1671087"/>
                  <a:pt x="752679" y="1678344"/>
                  <a:pt x="727021" y="1678344"/>
                </a:cubicBezTo>
                <a:cubicBezTo>
                  <a:pt x="505557" y="1678344"/>
                  <a:pt x="538861" y="1682078"/>
                  <a:pt x="411336" y="1656572"/>
                </a:cubicBezTo>
                <a:cubicBezTo>
                  <a:pt x="389564" y="1642058"/>
                  <a:pt x="368096" y="1627077"/>
                  <a:pt x="346021" y="1613029"/>
                </a:cubicBezTo>
                <a:cubicBezTo>
                  <a:pt x="328171" y="1601670"/>
                  <a:pt x="306554" y="1595333"/>
                  <a:pt x="291593" y="1580372"/>
                </a:cubicBezTo>
                <a:cubicBezTo>
                  <a:pt x="185128" y="1473912"/>
                  <a:pt x="374530" y="1660459"/>
                  <a:pt x="237164" y="1536829"/>
                </a:cubicBezTo>
                <a:cubicBezTo>
                  <a:pt x="210464" y="1512799"/>
                  <a:pt x="186364" y="1486029"/>
                  <a:pt x="160964" y="1460629"/>
                </a:cubicBezTo>
                <a:cubicBezTo>
                  <a:pt x="142821" y="1442486"/>
                  <a:pt x="119737" y="1428202"/>
                  <a:pt x="106536" y="1406201"/>
                </a:cubicBezTo>
                <a:cubicBezTo>
                  <a:pt x="95650" y="1388058"/>
                  <a:pt x="84154" y="1370268"/>
                  <a:pt x="73879" y="1351772"/>
                </a:cubicBezTo>
                <a:cubicBezTo>
                  <a:pt x="65998" y="1337587"/>
                  <a:pt x="60158" y="1322318"/>
                  <a:pt x="52107" y="1308229"/>
                </a:cubicBezTo>
                <a:cubicBezTo>
                  <a:pt x="45616" y="1296870"/>
                  <a:pt x="36187" y="1287274"/>
                  <a:pt x="30336" y="1275572"/>
                </a:cubicBezTo>
                <a:cubicBezTo>
                  <a:pt x="22527" y="1259954"/>
                  <a:pt x="12052" y="1213325"/>
                  <a:pt x="8564" y="1199372"/>
                </a:cubicBezTo>
                <a:cubicBezTo>
                  <a:pt x="24690" y="1021994"/>
                  <a:pt x="0" y="1132269"/>
                  <a:pt x="41221" y="1036086"/>
                </a:cubicBezTo>
                <a:cubicBezTo>
                  <a:pt x="53077" y="1008422"/>
                  <a:pt x="46028" y="998368"/>
                  <a:pt x="73879" y="981658"/>
                </a:cubicBezTo>
                <a:cubicBezTo>
                  <a:pt x="83718" y="975754"/>
                  <a:pt x="95650" y="974401"/>
                  <a:pt x="106536" y="970772"/>
                </a:cubicBezTo>
                <a:cubicBezTo>
                  <a:pt x="121050" y="959886"/>
                  <a:pt x="135315" y="948660"/>
                  <a:pt x="150079" y="938115"/>
                </a:cubicBezTo>
                <a:cubicBezTo>
                  <a:pt x="160725" y="930511"/>
                  <a:pt x="172520" y="924517"/>
                  <a:pt x="182736" y="916344"/>
                </a:cubicBezTo>
                <a:cubicBezTo>
                  <a:pt x="190750" y="909933"/>
                  <a:pt x="197250" y="901829"/>
                  <a:pt x="204507" y="894572"/>
                </a:cubicBezTo>
                <a:cubicBezTo>
                  <a:pt x="213175" y="859903"/>
                  <a:pt x="220752" y="832528"/>
                  <a:pt x="226279" y="796601"/>
                </a:cubicBezTo>
                <a:cubicBezTo>
                  <a:pt x="230727" y="767687"/>
                  <a:pt x="229467" y="737739"/>
                  <a:pt x="237164" y="709515"/>
                </a:cubicBezTo>
                <a:cubicBezTo>
                  <a:pt x="245591" y="678616"/>
                  <a:pt x="268653" y="671472"/>
                  <a:pt x="291593" y="655086"/>
                </a:cubicBezTo>
                <a:cubicBezTo>
                  <a:pt x="306356" y="644541"/>
                  <a:pt x="319384" y="631430"/>
                  <a:pt x="335136" y="622429"/>
                </a:cubicBezTo>
                <a:cubicBezTo>
                  <a:pt x="363325" y="606321"/>
                  <a:pt x="438557" y="602698"/>
                  <a:pt x="454879" y="600658"/>
                </a:cubicBezTo>
                <a:cubicBezTo>
                  <a:pt x="465765" y="607915"/>
                  <a:pt x="479363" y="612213"/>
                  <a:pt x="487536" y="622429"/>
                </a:cubicBezTo>
                <a:cubicBezTo>
                  <a:pt x="494704" y="631389"/>
                  <a:pt x="488158" y="649954"/>
                  <a:pt x="498421" y="655086"/>
                </a:cubicBezTo>
                <a:cubicBezTo>
                  <a:pt x="508684" y="660218"/>
                  <a:pt x="520633" y="648949"/>
                  <a:pt x="531079" y="644201"/>
                </a:cubicBezTo>
                <a:cubicBezTo>
                  <a:pt x="560625" y="630771"/>
                  <a:pt x="589727" y="616299"/>
                  <a:pt x="618164" y="600658"/>
                </a:cubicBezTo>
                <a:cubicBezTo>
                  <a:pt x="778736" y="512343"/>
                  <a:pt x="694238" y="535369"/>
                  <a:pt x="803221" y="513572"/>
                </a:cubicBezTo>
                <a:cubicBezTo>
                  <a:pt x="814107" y="524458"/>
                  <a:pt x="827339" y="533420"/>
                  <a:pt x="835879" y="546229"/>
                </a:cubicBezTo>
                <a:cubicBezTo>
                  <a:pt x="843395" y="557503"/>
                  <a:pt x="854542" y="614141"/>
                  <a:pt x="857650" y="622429"/>
                </a:cubicBezTo>
                <a:cubicBezTo>
                  <a:pt x="886277" y="698769"/>
                  <a:pt x="869609" y="635463"/>
                  <a:pt x="901193" y="698629"/>
                </a:cubicBezTo>
                <a:cubicBezTo>
                  <a:pt x="921347" y="738936"/>
                  <a:pt x="899612" y="737225"/>
                  <a:pt x="944736" y="774829"/>
                </a:cubicBezTo>
                <a:cubicBezTo>
                  <a:pt x="953551" y="782175"/>
                  <a:pt x="966507" y="782086"/>
                  <a:pt x="977393" y="785715"/>
                </a:cubicBezTo>
                <a:cubicBezTo>
                  <a:pt x="1010122" y="774805"/>
                  <a:pt x="1014572" y="776504"/>
                  <a:pt x="1042707" y="753058"/>
                </a:cubicBezTo>
                <a:cubicBezTo>
                  <a:pt x="1054534" y="743203"/>
                  <a:pt x="1063675" y="730420"/>
                  <a:pt x="1075364" y="720401"/>
                </a:cubicBezTo>
                <a:cubicBezTo>
                  <a:pt x="1110931" y="689915"/>
                  <a:pt x="1117110" y="690582"/>
                  <a:pt x="1151564" y="665972"/>
                </a:cubicBezTo>
                <a:cubicBezTo>
                  <a:pt x="1209228" y="624783"/>
                  <a:pt x="1174770" y="640094"/>
                  <a:pt x="1227764" y="622429"/>
                </a:cubicBezTo>
                <a:cubicBezTo>
                  <a:pt x="1256793" y="626058"/>
                  <a:pt x="1289168" y="619306"/>
                  <a:pt x="1314850" y="633315"/>
                </a:cubicBezTo>
                <a:cubicBezTo>
                  <a:pt x="1337288" y="645554"/>
                  <a:pt x="1358371" y="722538"/>
                  <a:pt x="1369279" y="742172"/>
                </a:cubicBezTo>
                <a:cubicBezTo>
                  <a:pt x="1378090" y="758032"/>
                  <a:pt x="1392320" y="770330"/>
                  <a:pt x="1401936" y="785715"/>
                </a:cubicBezTo>
                <a:cubicBezTo>
                  <a:pt x="1424484" y="821792"/>
                  <a:pt x="1427267" y="844227"/>
                  <a:pt x="1445479" y="883686"/>
                </a:cubicBezTo>
                <a:cubicBezTo>
                  <a:pt x="1503886" y="1010235"/>
                  <a:pt x="1475316" y="929659"/>
                  <a:pt x="1499907" y="1003429"/>
                </a:cubicBezTo>
                <a:cubicBezTo>
                  <a:pt x="1532564" y="988915"/>
                  <a:pt x="1565914" y="975868"/>
                  <a:pt x="1597879" y="959886"/>
                </a:cubicBezTo>
                <a:cubicBezTo>
                  <a:pt x="1616803" y="950424"/>
                  <a:pt x="1634703" y="938965"/>
                  <a:pt x="1652307" y="927229"/>
                </a:cubicBezTo>
                <a:cubicBezTo>
                  <a:pt x="1667403" y="917165"/>
                  <a:pt x="1679622" y="902686"/>
                  <a:pt x="1695850" y="894572"/>
                </a:cubicBezTo>
                <a:cubicBezTo>
                  <a:pt x="1716376" y="884309"/>
                  <a:pt x="1739597" y="880644"/>
                  <a:pt x="1761164" y="872801"/>
                </a:cubicBezTo>
                <a:cubicBezTo>
                  <a:pt x="1848686" y="840975"/>
                  <a:pt x="1781363" y="857875"/>
                  <a:pt x="1870021" y="840144"/>
                </a:cubicBezTo>
                <a:cubicBezTo>
                  <a:pt x="1917193" y="843772"/>
                  <a:pt x="1964945" y="842807"/>
                  <a:pt x="2011536" y="851029"/>
                </a:cubicBezTo>
                <a:cubicBezTo>
                  <a:pt x="2028476" y="854018"/>
                  <a:pt x="2072458" y="883660"/>
                  <a:pt x="2087736" y="894572"/>
                </a:cubicBezTo>
                <a:cubicBezTo>
                  <a:pt x="2110503" y="910834"/>
                  <a:pt x="2134847" y="927158"/>
                  <a:pt x="2153050" y="949001"/>
                </a:cubicBezTo>
                <a:cubicBezTo>
                  <a:pt x="2164665" y="962939"/>
                  <a:pt x="2173653" y="978984"/>
                  <a:pt x="2185707" y="992544"/>
                </a:cubicBezTo>
                <a:cubicBezTo>
                  <a:pt x="2270614" y="1088063"/>
                  <a:pt x="2215080" y="1009388"/>
                  <a:pt x="2261907" y="1079629"/>
                </a:cubicBezTo>
                <a:cubicBezTo>
                  <a:pt x="2265536" y="1094143"/>
                  <a:pt x="2272793" y="1108211"/>
                  <a:pt x="2272793" y="1123172"/>
                </a:cubicBezTo>
                <a:cubicBezTo>
                  <a:pt x="2272793" y="1145244"/>
                  <a:pt x="2269657" y="1167820"/>
                  <a:pt x="2261907" y="1188486"/>
                </a:cubicBezTo>
                <a:cubicBezTo>
                  <a:pt x="2258303" y="1198096"/>
                  <a:pt x="2248544" y="1204372"/>
                  <a:pt x="2240136" y="1210258"/>
                </a:cubicBezTo>
                <a:cubicBezTo>
                  <a:pt x="2212092" y="1229889"/>
                  <a:pt x="2182404" y="1247074"/>
                  <a:pt x="2153050" y="1264686"/>
                </a:cubicBezTo>
                <a:cubicBezTo>
                  <a:pt x="2015052" y="1347485"/>
                  <a:pt x="2136851" y="1272532"/>
                  <a:pt x="2011536" y="1340886"/>
                </a:cubicBezTo>
                <a:cubicBezTo>
                  <a:pt x="1992961" y="1351018"/>
                  <a:pt x="1976032" y="1364082"/>
                  <a:pt x="1957107" y="1373544"/>
                </a:cubicBezTo>
                <a:cubicBezTo>
                  <a:pt x="1939630" y="1382283"/>
                  <a:pt x="1920975" y="1388454"/>
                  <a:pt x="1902679" y="1395315"/>
                </a:cubicBezTo>
                <a:cubicBezTo>
                  <a:pt x="1891935" y="1399344"/>
                  <a:pt x="1880284" y="1401069"/>
                  <a:pt x="1870021" y="1406201"/>
                </a:cubicBezTo>
                <a:cubicBezTo>
                  <a:pt x="1858319" y="1412052"/>
                  <a:pt x="1849066" y="1422121"/>
                  <a:pt x="1837364" y="1427972"/>
                </a:cubicBezTo>
                <a:cubicBezTo>
                  <a:pt x="1827101" y="1433104"/>
                  <a:pt x="1814738" y="1433285"/>
                  <a:pt x="1804707" y="1438858"/>
                </a:cubicBezTo>
                <a:cubicBezTo>
                  <a:pt x="1786960" y="1448718"/>
                  <a:pt x="1716877" y="1497035"/>
                  <a:pt x="1695850" y="1515058"/>
                </a:cubicBezTo>
                <a:cubicBezTo>
                  <a:pt x="1643959" y="1559535"/>
                  <a:pt x="1686086" y="1540084"/>
                  <a:pt x="1630536" y="1558601"/>
                </a:cubicBezTo>
                <a:cubicBezTo>
                  <a:pt x="1619650" y="1536829"/>
                  <a:pt x="1608080" y="1515387"/>
                  <a:pt x="1597879" y="1493286"/>
                </a:cubicBezTo>
                <a:cubicBezTo>
                  <a:pt x="1556479" y="1403586"/>
                  <a:pt x="1576834" y="1433987"/>
                  <a:pt x="1532564" y="1351772"/>
                </a:cubicBezTo>
                <a:cubicBezTo>
                  <a:pt x="1518694" y="1326014"/>
                  <a:pt x="1501280" y="1302134"/>
                  <a:pt x="1489021" y="1275572"/>
                </a:cubicBezTo>
                <a:cubicBezTo>
                  <a:pt x="1430725" y="1149264"/>
                  <a:pt x="1498443" y="1257049"/>
                  <a:pt x="1445479" y="1177601"/>
                </a:cubicBezTo>
                <a:cubicBezTo>
                  <a:pt x="1414024" y="1230025"/>
                  <a:pt x="1406491" y="1239423"/>
                  <a:pt x="1380164" y="1297344"/>
                </a:cubicBezTo>
                <a:cubicBezTo>
                  <a:pt x="1372078" y="1315133"/>
                  <a:pt x="1366479" y="1333983"/>
                  <a:pt x="1358393" y="1351772"/>
                </a:cubicBezTo>
                <a:cubicBezTo>
                  <a:pt x="1348321" y="1373931"/>
                  <a:pt x="1335936" y="1394985"/>
                  <a:pt x="1325736" y="1417086"/>
                </a:cubicBezTo>
                <a:cubicBezTo>
                  <a:pt x="1278472" y="1519491"/>
                  <a:pt x="1312883" y="1463580"/>
                  <a:pt x="1271307" y="1525944"/>
                </a:cubicBezTo>
                <a:cubicBezTo>
                  <a:pt x="1260421" y="1522315"/>
                  <a:pt x="1249197" y="1519578"/>
                  <a:pt x="1238650" y="1515058"/>
                </a:cubicBezTo>
                <a:cubicBezTo>
                  <a:pt x="1223735" y="1508665"/>
                  <a:pt x="1211268" y="1494755"/>
                  <a:pt x="1195107" y="1493286"/>
                </a:cubicBezTo>
                <a:cubicBezTo>
                  <a:pt x="1169554" y="1490963"/>
                  <a:pt x="1144307" y="1500543"/>
                  <a:pt x="1118907" y="1504172"/>
                </a:cubicBezTo>
                <a:cubicBezTo>
                  <a:pt x="1117029" y="1506676"/>
                  <a:pt x="1068459" y="1569760"/>
                  <a:pt x="1064479" y="1580372"/>
                </a:cubicBezTo>
                <a:cubicBezTo>
                  <a:pt x="1057982" y="1597696"/>
                  <a:pt x="1056406" y="1616514"/>
                  <a:pt x="1053593" y="1634801"/>
                </a:cubicBezTo>
                <a:cubicBezTo>
                  <a:pt x="1036374" y="1746723"/>
                  <a:pt x="1046501" y="1720394"/>
                  <a:pt x="1031821" y="1852515"/>
                </a:cubicBezTo>
                <a:cubicBezTo>
                  <a:pt x="1029431" y="1874023"/>
                  <a:pt x="1022519" y="1925548"/>
                  <a:pt x="1010050" y="1950486"/>
                </a:cubicBezTo>
                <a:cubicBezTo>
                  <a:pt x="1004199" y="1962188"/>
                  <a:pt x="994130" y="1971442"/>
                  <a:pt x="988279" y="1983144"/>
                </a:cubicBezTo>
                <a:cubicBezTo>
                  <a:pt x="974879" y="2009944"/>
                  <a:pt x="970689" y="2056026"/>
                  <a:pt x="966507" y="2081115"/>
                </a:cubicBezTo>
                <a:cubicBezTo>
                  <a:pt x="1002066" y="2116672"/>
                  <a:pt x="973958" y="2102797"/>
                  <a:pt x="1020936" y="2081115"/>
                </a:cubicBezTo>
                <a:cubicBezTo>
                  <a:pt x="1056420" y="2064738"/>
                  <a:pt x="1129793" y="2037572"/>
                  <a:pt x="1129793" y="2037572"/>
                </a:cubicBezTo>
                <a:lnTo>
                  <a:pt x="1314850" y="2048458"/>
                </a:lnTo>
                <a:cubicBezTo>
                  <a:pt x="1362056" y="2051605"/>
                  <a:pt x="1409053" y="2059344"/>
                  <a:pt x="1456364" y="2059344"/>
                </a:cubicBezTo>
                <a:cubicBezTo>
                  <a:pt x="1558029" y="2059344"/>
                  <a:pt x="1659564" y="2052087"/>
                  <a:pt x="1761164" y="2048458"/>
                </a:cubicBezTo>
                <a:cubicBezTo>
                  <a:pt x="1775678" y="2044829"/>
                  <a:pt x="1790322" y="2041682"/>
                  <a:pt x="1804707" y="2037572"/>
                </a:cubicBezTo>
                <a:cubicBezTo>
                  <a:pt x="1815740" y="2034420"/>
                  <a:pt x="1825889" y="2026686"/>
                  <a:pt x="1837364" y="2026686"/>
                </a:cubicBezTo>
                <a:cubicBezTo>
                  <a:pt x="1957162" y="2026686"/>
                  <a:pt x="2076850" y="2033943"/>
                  <a:pt x="2196593" y="2037572"/>
                </a:cubicBezTo>
                <a:cubicBezTo>
                  <a:pt x="2347432" y="2075283"/>
                  <a:pt x="2114972" y="2017900"/>
                  <a:pt x="2294564" y="2059344"/>
                </a:cubicBezTo>
                <a:cubicBezTo>
                  <a:pt x="2465239" y="2098730"/>
                  <a:pt x="2311721" y="2067129"/>
                  <a:pt x="2436079" y="2092001"/>
                </a:cubicBezTo>
                <a:cubicBezTo>
                  <a:pt x="2459585" y="2103754"/>
                  <a:pt x="2509728" y="2130332"/>
                  <a:pt x="2534050" y="2135544"/>
                </a:cubicBezTo>
                <a:cubicBezTo>
                  <a:pt x="2566179" y="2142429"/>
                  <a:pt x="2599364" y="2142801"/>
                  <a:pt x="2632021" y="2146429"/>
                </a:cubicBezTo>
                <a:cubicBezTo>
                  <a:pt x="2679193" y="2142801"/>
                  <a:pt x="2727757" y="2147486"/>
                  <a:pt x="2773536" y="2135544"/>
                </a:cubicBezTo>
                <a:cubicBezTo>
                  <a:pt x="2862548" y="2112324"/>
                  <a:pt x="2871077" y="2074001"/>
                  <a:pt x="2947707" y="2048458"/>
                </a:cubicBezTo>
                <a:cubicBezTo>
                  <a:pt x="2991250" y="2033944"/>
                  <a:pt x="3036149" y="2022995"/>
                  <a:pt x="3078336" y="2004915"/>
                </a:cubicBezTo>
                <a:cubicBezTo>
                  <a:pt x="3228909" y="1940384"/>
                  <a:pt x="3084079" y="1995315"/>
                  <a:pt x="3219850" y="1961372"/>
                </a:cubicBezTo>
                <a:cubicBezTo>
                  <a:pt x="3242114" y="1955806"/>
                  <a:pt x="3285164" y="1939601"/>
                  <a:pt x="3285164" y="1939601"/>
                </a:cubicBezTo>
                <a:cubicBezTo>
                  <a:pt x="3288793" y="1928715"/>
                  <a:pt x="3293470" y="1918125"/>
                  <a:pt x="3296050" y="1906944"/>
                </a:cubicBezTo>
                <a:cubicBezTo>
                  <a:pt x="3304371" y="1870887"/>
                  <a:pt x="3307655" y="1833667"/>
                  <a:pt x="3317821" y="1798086"/>
                </a:cubicBezTo>
                <a:cubicBezTo>
                  <a:pt x="3322279" y="1782483"/>
                  <a:pt x="3334047" y="1769794"/>
                  <a:pt x="3339593" y="1754544"/>
                </a:cubicBezTo>
                <a:cubicBezTo>
                  <a:pt x="3348621" y="1729718"/>
                  <a:pt x="3351553" y="1702871"/>
                  <a:pt x="3361364" y="1678344"/>
                </a:cubicBezTo>
                <a:cubicBezTo>
                  <a:pt x="3373417" y="1648210"/>
                  <a:pt x="3391182" y="1620668"/>
                  <a:pt x="3404907" y="1591258"/>
                </a:cubicBezTo>
                <a:cubicBezTo>
                  <a:pt x="3416593" y="1566216"/>
                  <a:pt x="3427301" y="1540716"/>
                  <a:pt x="3437564" y="1515058"/>
                </a:cubicBezTo>
                <a:cubicBezTo>
                  <a:pt x="3449078" y="1486273"/>
                  <a:pt x="3457499" y="1456244"/>
                  <a:pt x="3470221" y="1427972"/>
                </a:cubicBezTo>
                <a:cubicBezTo>
                  <a:pt x="3490199" y="1383578"/>
                  <a:pt x="3517456" y="1342545"/>
                  <a:pt x="3535536" y="1297344"/>
                </a:cubicBezTo>
                <a:cubicBezTo>
                  <a:pt x="3542793" y="1279201"/>
                  <a:pt x="3548568" y="1260393"/>
                  <a:pt x="3557307" y="1242915"/>
                </a:cubicBezTo>
                <a:cubicBezTo>
                  <a:pt x="3566769" y="1223991"/>
                  <a:pt x="3581209" y="1207748"/>
                  <a:pt x="3589964" y="1188486"/>
                </a:cubicBezTo>
                <a:cubicBezTo>
                  <a:pt x="3599460" y="1167594"/>
                  <a:pt x="3604479" y="1144943"/>
                  <a:pt x="3611736" y="1123172"/>
                </a:cubicBezTo>
                <a:cubicBezTo>
                  <a:pt x="3615365" y="1112286"/>
                  <a:pt x="3620371" y="1101767"/>
                  <a:pt x="3622621" y="1090515"/>
                </a:cubicBezTo>
                <a:cubicBezTo>
                  <a:pt x="3626250" y="1072372"/>
                  <a:pt x="3628639" y="1053936"/>
                  <a:pt x="3633507" y="1036086"/>
                </a:cubicBezTo>
                <a:cubicBezTo>
                  <a:pt x="3639545" y="1013946"/>
                  <a:pt x="3649713" y="993036"/>
                  <a:pt x="3655279" y="970772"/>
                </a:cubicBezTo>
                <a:cubicBezTo>
                  <a:pt x="3668947" y="916097"/>
                  <a:pt x="3661433" y="941422"/>
                  <a:pt x="3677050" y="894572"/>
                </a:cubicBezTo>
                <a:cubicBezTo>
                  <a:pt x="3684307" y="901829"/>
                  <a:pt x="3694778" y="906911"/>
                  <a:pt x="3698821" y="916344"/>
                </a:cubicBezTo>
                <a:cubicBezTo>
                  <a:pt x="3706109" y="933350"/>
                  <a:pt x="3707090" y="952456"/>
                  <a:pt x="3709707" y="970772"/>
                </a:cubicBezTo>
                <a:cubicBezTo>
                  <a:pt x="3727937" y="1098378"/>
                  <a:pt x="3708080" y="1031206"/>
                  <a:pt x="3731479" y="1101401"/>
                </a:cubicBezTo>
                <a:cubicBezTo>
                  <a:pt x="3735107" y="1159458"/>
                  <a:pt x="3720216" y="1221783"/>
                  <a:pt x="3742364" y="1275572"/>
                </a:cubicBezTo>
                <a:cubicBezTo>
                  <a:pt x="3750768" y="1295981"/>
                  <a:pt x="3786538" y="1280116"/>
                  <a:pt x="3807679" y="1286458"/>
                </a:cubicBezTo>
                <a:cubicBezTo>
                  <a:pt x="3855390" y="1300771"/>
                  <a:pt x="3843793" y="1309958"/>
                  <a:pt x="3883879" y="1330001"/>
                </a:cubicBezTo>
                <a:cubicBezTo>
                  <a:pt x="3894142" y="1335132"/>
                  <a:pt x="3905989" y="1336366"/>
                  <a:pt x="3916536" y="1340886"/>
                </a:cubicBezTo>
                <a:cubicBezTo>
                  <a:pt x="3940600" y="1351199"/>
                  <a:pt x="3971715" y="1367612"/>
                  <a:pt x="3992736" y="1384429"/>
                </a:cubicBezTo>
                <a:cubicBezTo>
                  <a:pt x="4000750" y="1390840"/>
                  <a:pt x="4007250" y="1398944"/>
                  <a:pt x="4014507" y="1406201"/>
                </a:cubicBezTo>
                <a:cubicBezTo>
                  <a:pt x="3999993" y="1420715"/>
                  <a:pt x="3987564" y="1437671"/>
                  <a:pt x="3970964" y="1449744"/>
                </a:cubicBezTo>
                <a:cubicBezTo>
                  <a:pt x="3947305" y="1466950"/>
                  <a:pt x="3920577" y="1479519"/>
                  <a:pt x="3894764" y="1493286"/>
                </a:cubicBezTo>
                <a:cubicBezTo>
                  <a:pt x="3816227" y="1535172"/>
                  <a:pt x="3715780" y="1581577"/>
                  <a:pt x="3633507" y="1602144"/>
                </a:cubicBezTo>
                <a:lnTo>
                  <a:pt x="3589964" y="1613029"/>
                </a:lnTo>
                <a:cubicBezTo>
                  <a:pt x="3582707" y="1620286"/>
                  <a:pt x="3568193" y="1624538"/>
                  <a:pt x="3568193" y="1634801"/>
                </a:cubicBezTo>
                <a:cubicBezTo>
                  <a:pt x="3568193" y="1647884"/>
                  <a:pt x="3581349" y="1657612"/>
                  <a:pt x="3589964" y="1667458"/>
                </a:cubicBezTo>
                <a:cubicBezTo>
                  <a:pt x="3606860" y="1686767"/>
                  <a:pt x="3626250" y="1703743"/>
                  <a:pt x="3644393" y="1721886"/>
                </a:cubicBezTo>
                <a:cubicBezTo>
                  <a:pt x="3672108" y="1749601"/>
                  <a:pt x="3685676" y="1766251"/>
                  <a:pt x="3720593" y="1787201"/>
                </a:cubicBezTo>
                <a:cubicBezTo>
                  <a:pt x="3741465" y="1799724"/>
                  <a:pt x="3764882" y="1807593"/>
                  <a:pt x="3785907" y="1819858"/>
                </a:cubicBezTo>
                <a:cubicBezTo>
                  <a:pt x="3808509" y="1833042"/>
                  <a:pt x="3827817" y="1851699"/>
                  <a:pt x="3851221" y="1863401"/>
                </a:cubicBezTo>
                <a:cubicBezTo>
                  <a:pt x="3886176" y="1880879"/>
                  <a:pt x="3960079" y="1906944"/>
                  <a:pt x="3960079" y="1906944"/>
                </a:cubicBezTo>
                <a:cubicBezTo>
                  <a:pt x="3923613" y="1934293"/>
                  <a:pt x="3904100" y="1951261"/>
                  <a:pt x="3862107" y="1972258"/>
                </a:cubicBezTo>
                <a:cubicBezTo>
                  <a:pt x="3851844" y="1977390"/>
                  <a:pt x="3840483" y="1979992"/>
                  <a:pt x="3829450" y="1983144"/>
                </a:cubicBezTo>
                <a:cubicBezTo>
                  <a:pt x="3815065" y="1987254"/>
                  <a:pt x="3770946" y="1994029"/>
                  <a:pt x="3785907" y="1994029"/>
                </a:cubicBezTo>
                <a:cubicBezTo>
                  <a:pt x="3822374" y="1994029"/>
                  <a:pt x="3858478" y="1986772"/>
                  <a:pt x="3894764" y="1983144"/>
                </a:cubicBezTo>
                <a:cubicBezTo>
                  <a:pt x="3985681" y="1946776"/>
                  <a:pt x="3920826" y="1969328"/>
                  <a:pt x="4047164" y="1939601"/>
                </a:cubicBezTo>
                <a:cubicBezTo>
                  <a:pt x="4076291" y="1932748"/>
                  <a:pt x="4134250" y="1917829"/>
                  <a:pt x="4134250" y="1917829"/>
                </a:cubicBezTo>
                <a:cubicBezTo>
                  <a:pt x="4267862" y="1828755"/>
                  <a:pt x="4067833" y="1953825"/>
                  <a:pt x="4493479" y="1885172"/>
                </a:cubicBezTo>
                <a:cubicBezTo>
                  <a:pt x="4508249" y="1882790"/>
                  <a:pt x="4499964" y="1855928"/>
                  <a:pt x="4504364" y="1841629"/>
                </a:cubicBezTo>
                <a:cubicBezTo>
                  <a:pt x="4514487" y="1808728"/>
                  <a:pt x="4521626" y="1774447"/>
                  <a:pt x="4537021" y="1743658"/>
                </a:cubicBezTo>
                <a:cubicBezTo>
                  <a:pt x="4642448" y="1532811"/>
                  <a:pt x="4503051" y="1819294"/>
                  <a:pt x="4591450" y="1613029"/>
                </a:cubicBezTo>
                <a:cubicBezTo>
                  <a:pt x="4604235" y="1583198"/>
                  <a:pt x="4622636" y="1555954"/>
                  <a:pt x="4634993" y="1525944"/>
                </a:cubicBezTo>
                <a:cubicBezTo>
                  <a:pt x="4648100" y="1494113"/>
                  <a:pt x="4654292" y="1459698"/>
                  <a:pt x="4667650" y="1427972"/>
                </a:cubicBezTo>
                <a:cubicBezTo>
                  <a:pt x="4683393" y="1390582"/>
                  <a:pt x="4705431" y="1356110"/>
                  <a:pt x="4722079" y="1319115"/>
                </a:cubicBezTo>
                <a:cubicBezTo>
                  <a:pt x="4806621" y="1131243"/>
                  <a:pt x="4724393" y="1287883"/>
                  <a:pt x="4809164" y="1112286"/>
                </a:cubicBezTo>
                <a:cubicBezTo>
                  <a:pt x="4844438" y="1039218"/>
                  <a:pt x="4885068" y="968716"/>
                  <a:pt x="4918021" y="894572"/>
                </a:cubicBezTo>
                <a:cubicBezTo>
                  <a:pt x="4932535" y="861915"/>
                  <a:pt x="4945582" y="828565"/>
                  <a:pt x="4961564" y="796601"/>
                </a:cubicBezTo>
                <a:cubicBezTo>
                  <a:pt x="4996406" y="726917"/>
                  <a:pt x="5025137" y="653169"/>
                  <a:pt x="5070421" y="589772"/>
                </a:cubicBezTo>
                <a:cubicBezTo>
                  <a:pt x="5088564" y="564372"/>
                  <a:pt x="5109210" y="540586"/>
                  <a:pt x="5124850" y="513572"/>
                </a:cubicBezTo>
                <a:cubicBezTo>
                  <a:pt x="5149242" y="471441"/>
                  <a:pt x="5178357" y="430173"/>
                  <a:pt x="5190164" y="382944"/>
                </a:cubicBezTo>
                <a:cubicBezTo>
                  <a:pt x="5193793" y="368430"/>
                  <a:pt x="5195296" y="353211"/>
                  <a:pt x="5201050" y="339401"/>
                </a:cubicBezTo>
                <a:cubicBezTo>
                  <a:pt x="5213533" y="309443"/>
                  <a:pt x="5230079" y="281344"/>
                  <a:pt x="5244593" y="252315"/>
                </a:cubicBezTo>
                <a:cubicBezTo>
                  <a:pt x="5251850" y="237801"/>
                  <a:pt x="5262428" y="224515"/>
                  <a:pt x="5266364" y="208772"/>
                </a:cubicBezTo>
                <a:cubicBezTo>
                  <a:pt x="5281989" y="146272"/>
                  <a:pt x="5271694" y="179120"/>
                  <a:pt x="5299021" y="110801"/>
                </a:cubicBezTo>
                <a:cubicBezTo>
                  <a:pt x="5302650" y="132572"/>
                  <a:pt x="5309907" y="154043"/>
                  <a:pt x="5309907" y="176115"/>
                </a:cubicBezTo>
                <a:cubicBezTo>
                  <a:pt x="5309907" y="236530"/>
                  <a:pt x="5285039" y="275964"/>
                  <a:pt x="5255479" y="328515"/>
                </a:cubicBezTo>
                <a:cubicBezTo>
                  <a:pt x="5198388" y="430011"/>
                  <a:pt x="5125583" y="523817"/>
                  <a:pt x="5037764" y="600658"/>
                </a:cubicBezTo>
                <a:cubicBezTo>
                  <a:pt x="5010456" y="624552"/>
                  <a:pt x="4979013" y="643305"/>
                  <a:pt x="4950679" y="665972"/>
                </a:cubicBezTo>
                <a:cubicBezTo>
                  <a:pt x="4924556" y="686870"/>
                  <a:pt x="4901701" y="711841"/>
                  <a:pt x="4874479" y="731286"/>
                </a:cubicBezTo>
                <a:cubicBezTo>
                  <a:pt x="4850674" y="748290"/>
                  <a:pt x="4823365" y="759778"/>
                  <a:pt x="4798279" y="774829"/>
                </a:cubicBezTo>
                <a:cubicBezTo>
                  <a:pt x="4787060" y="781560"/>
                  <a:pt x="4777646" y="791447"/>
                  <a:pt x="4765621" y="796601"/>
                </a:cubicBezTo>
                <a:cubicBezTo>
                  <a:pt x="4751870" y="802494"/>
                  <a:pt x="4736593" y="803858"/>
                  <a:pt x="4722079" y="807486"/>
                </a:cubicBezTo>
                <a:lnTo>
                  <a:pt x="4874479" y="731286"/>
                </a:lnTo>
                <a:cubicBezTo>
                  <a:pt x="4896250" y="720400"/>
                  <a:pt x="4918921" y="711152"/>
                  <a:pt x="4939793" y="698629"/>
                </a:cubicBezTo>
                <a:cubicBezTo>
                  <a:pt x="5010977" y="655918"/>
                  <a:pt x="4974576" y="673830"/>
                  <a:pt x="5048650" y="644201"/>
                </a:cubicBezTo>
                <a:cubicBezTo>
                  <a:pt x="5052279" y="662344"/>
                  <a:pt x="5061831" y="680270"/>
                  <a:pt x="5059536" y="698629"/>
                </a:cubicBezTo>
                <a:cubicBezTo>
                  <a:pt x="5057913" y="711611"/>
                  <a:pt x="5045614" y="720820"/>
                  <a:pt x="5037764" y="731286"/>
                </a:cubicBezTo>
                <a:cubicBezTo>
                  <a:pt x="4975129" y="814799"/>
                  <a:pt x="5013763" y="762359"/>
                  <a:pt x="4928907" y="840144"/>
                </a:cubicBezTo>
                <a:cubicBezTo>
                  <a:pt x="4906211" y="860949"/>
                  <a:pt x="4886538" y="884928"/>
                  <a:pt x="4863593" y="905458"/>
                </a:cubicBezTo>
                <a:cubicBezTo>
                  <a:pt x="4817543" y="946661"/>
                  <a:pt x="4765773" y="981507"/>
                  <a:pt x="4722079" y="1025201"/>
                </a:cubicBezTo>
                <a:lnTo>
                  <a:pt x="4634993" y="1112286"/>
                </a:lnTo>
                <a:cubicBezTo>
                  <a:pt x="4578433" y="1168846"/>
                  <a:pt x="4580670" y="1161221"/>
                  <a:pt x="4765621" y="1068744"/>
                </a:cubicBezTo>
                <a:cubicBezTo>
                  <a:pt x="4953855" y="974626"/>
                  <a:pt x="4719670" y="1093807"/>
                  <a:pt x="4885364" y="1003429"/>
                </a:cubicBezTo>
                <a:cubicBezTo>
                  <a:pt x="4906733" y="991773"/>
                  <a:pt x="4928079" y="979812"/>
                  <a:pt x="4950679" y="970772"/>
                </a:cubicBezTo>
                <a:cubicBezTo>
                  <a:pt x="5098897" y="911484"/>
                  <a:pt x="4884376" y="1014807"/>
                  <a:pt x="5037764" y="938115"/>
                </a:cubicBezTo>
                <a:cubicBezTo>
                  <a:pt x="5034136" y="949001"/>
                  <a:pt x="5034225" y="961957"/>
                  <a:pt x="5026879" y="970772"/>
                </a:cubicBezTo>
                <a:cubicBezTo>
                  <a:pt x="5016698" y="982990"/>
                  <a:pt x="4920126" y="1045486"/>
                  <a:pt x="4918021" y="1046972"/>
                </a:cubicBezTo>
                <a:cubicBezTo>
                  <a:pt x="4866259" y="1083510"/>
                  <a:pt x="4760039" y="1165239"/>
                  <a:pt x="4700307" y="1199372"/>
                </a:cubicBezTo>
                <a:cubicBezTo>
                  <a:pt x="4649507" y="1228401"/>
                  <a:pt x="4602231" y="1264728"/>
                  <a:pt x="4547907" y="1286458"/>
                </a:cubicBezTo>
                <a:lnTo>
                  <a:pt x="4493479" y="1308229"/>
                </a:lnTo>
                <a:cubicBezTo>
                  <a:pt x="4486222" y="1315486"/>
                  <a:pt x="4461444" y="1330001"/>
                  <a:pt x="4471707" y="1330001"/>
                </a:cubicBezTo>
                <a:cubicBezTo>
                  <a:pt x="4652155" y="1330001"/>
                  <a:pt x="4585235" y="1315226"/>
                  <a:pt x="4700307" y="1286458"/>
                </a:cubicBezTo>
                <a:cubicBezTo>
                  <a:pt x="4721720" y="1281105"/>
                  <a:pt x="4743978" y="1279901"/>
                  <a:pt x="4765621" y="1275572"/>
                </a:cubicBezTo>
                <a:cubicBezTo>
                  <a:pt x="4780292" y="1272638"/>
                  <a:pt x="4794779" y="1268796"/>
                  <a:pt x="4809164" y="1264686"/>
                </a:cubicBezTo>
                <a:cubicBezTo>
                  <a:pt x="4820197" y="1261534"/>
                  <a:pt x="4850781" y="1246633"/>
                  <a:pt x="4841821" y="1253801"/>
                </a:cubicBezTo>
                <a:cubicBezTo>
                  <a:pt x="4803960" y="1284090"/>
                  <a:pt x="4696365" y="1339558"/>
                  <a:pt x="4656764" y="1362658"/>
                </a:cubicBezTo>
                <a:cubicBezTo>
                  <a:pt x="4601937" y="1394641"/>
                  <a:pt x="4543044" y="1420977"/>
                  <a:pt x="4493479" y="1460629"/>
                </a:cubicBezTo>
                <a:cubicBezTo>
                  <a:pt x="4430090" y="1511340"/>
                  <a:pt x="4461092" y="1496824"/>
                  <a:pt x="4406393" y="1515058"/>
                </a:cubicBezTo>
                <a:cubicBezTo>
                  <a:pt x="4424536" y="1518687"/>
                  <a:pt x="4442319" y="1525944"/>
                  <a:pt x="4460821" y="1525944"/>
                </a:cubicBezTo>
                <a:cubicBezTo>
                  <a:pt x="4479323" y="1525944"/>
                  <a:pt x="4497046" y="1518368"/>
                  <a:pt x="4515250" y="1515058"/>
                </a:cubicBezTo>
                <a:cubicBezTo>
                  <a:pt x="4536966" y="1511110"/>
                  <a:pt x="4558793" y="1507801"/>
                  <a:pt x="4580564" y="1504172"/>
                </a:cubicBezTo>
                <a:cubicBezTo>
                  <a:pt x="4778561" y="1405175"/>
                  <a:pt x="4530797" y="1526795"/>
                  <a:pt x="4700307" y="1449744"/>
                </a:cubicBezTo>
                <a:cubicBezTo>
                  <a:pt x="4818339" y="1396092"/>
                  <a:pt x="4712178" y="1434900"/>
                  <a:pt x="4830936" y="1395315"/>
                </a:cubicBezTo>
                <a:cubicBezTo>
                  <a:pt x="4854406" y="1379668"/>
                  <a:pt x="4913651" y="1333441"/>
                  <a:pt x="4830936" y="1427972"/>
                </a:cubicBezTo>
                <a:cubicBezTo>
                  <a:pt x="4818989" y="1441626"/>
                  <a:pt x="4800878" y="1448492"/>
                  <a:pt x="4787393" y="1460629"/>
                </a:cubicBezTo>
                <a:cubicBezTo>
                  <a:pt x="4764507" y="1481226"/>
                  <a:pt x="4747697" y="1508865"/>
                  <a:pt x="4722079" y="1525944"/>
                </a:cubicBezTo>
                <a:cubicBezTo>
                  <a:pt x="4659911" y="1567390"/>
                  <a:pt x="4586562" y="1590855"/>
                  <a:pt x="4526136" y="1634801"/>
                </a:cubicBezTo>
                <a:cubicBezTo>
                  <a:pt x="4486222" y="1663829"/>
                  <a:pt x="4357711" y="1729999"/>
                  <a:pt x="4406393" y="1721886"/>
                </a:cubicBezTo>
                <a:lnTo>
                  <a:pt x="4471707" y="1711001"/>
                </a:lnTo>
                <a:cubicBezTo>
                  <a:pt x="4621037" y="1651268"/>
                  <a:pt x="4433384" y="1722498"/>
                  <a:pt x="4580564" y="1678344"/>
                </a:cubicBezTo>
                <a:cubicBezTo>
                  <a:pt x="4599281" y="1672729"/>
                  <a:pt x="4616697" y="1663433"/>
                  <a:pt x="4634993" y="1656572"/>
                </a:cubicBezTo>
                <a:cubicBezTo>
                  <a:pt x="4645737" y="1652543"/>
                  <a:pt x="4656764" y="1649315"/>
                  <a:pt x="4667650" y="1645686"/>
                </a:cubicBezTo>
                <a:cubicBezTo>
                  <a:pt x="4660393" y="1660200"/>
                  <a:pt x="4658200" y="1678668"/>
                  <a:pt x="4645879" y="1689229"/>
                </a:cubicBezTo>
                <a:cubicBezTo>
                  <a:pt x="4559905" y="1762921"/>
                  <a:pt x="4534953" y="1759551"/>
                  <a:pt x="4460821" y="1808972"/>
                </a:cubicBezTo>
                <a:cubicBezTo>
                  <a:pt x="4445725" y="1819036"/>
                  <a:pt x="4431793" y="1830743"/>
                  <a:pt x="4417279" y="1841629"/>
                </a:cubicBezTo>
                <a:cubicBezTo>
                  <a:pt x="4431793" y="1848886"/>
                  <a:pt x="4444598" y="1863015"/>
                  <a:pt x="4460821" y="1863401"/>
                </a:cubicBezTo>
                <a:cubicBezTo>
                  <a:pt x="4741442" y="1870083"/>
                  <a:pt x="4776905" y="1863357"/>
                  <a:pt x="4972450" y="1841629"/>
                </a:cubicBezTo>
                <a:cubicBezTo>
                  <a:pt x="5146621" y="1845258"/>
                  <a:pt x="5320802" y="1856565"/>
                  <a:pt x="5494964" y="1852515"/>
                </a:cubicBezTo>
                <a:cubicBezTo>
                  <a:pt x="5514499" y="1852061"/>
                  <a:pt x="5459557" y="1835219"/>
                  <a:pt x="5440536" y="1830744"/>
                </a:cubicBezTo>
                <a:cubicBezTo>
                  <a:pt x="5397566" y="1820633"/>
                  <a:pt x="5309907" y="1808972"/>
                  <a:pt x="5309907" y="1808972"/>
                </a:cubicBezTo>
                <a:cubicBezTo>
                  <a:pt x="5295393" y="1801715"/>
                  <a:pt x="5279866" y="1796202"/>
                  <a:pt x="5266364" y="1787201"/>
                </a:cubicBezTo>
                <a:cubicBezTo>
                  <a:pt x="5257825" y="1781508"/>
                  <a:pt x="5236382" y="1771587"/>
                  <a:pt x="5244593" y="1765429"/>
                </a:cubicBezTo>
                <a:cubicBezTo>
                  <a:pt x="5262250" y="1752186"/>
                  <a:pt x="5288136" y="1758172"/>
                  <a:pt x="5309907" y="1754544"/>
                </a:cubicBezTo>
                <a:cubicBezTo>
                  <a:pt x="5433278" y="1758172"/>
                  <a:pt x="5556776" y="1758767"/>
                  <a:pt x="5680021" y="1765429"/>
                </a:cubicBezTo>
                <a:cubicBezTo>
                  <a:pt x="5727546" y="1767998"/>
                  <a:pt x="5705069" y="1799146"/>
                  <a:pt x="5723564" y="1743658"/>
                </a:cubicBezTo>
                <a:cubicBezTo>
                  <a:pt x="5712678" y="1718258"/>
                  <a:pt x="5701170" y="1693116"/>
                  <a:pt x="5690907" y="1667458"/>
                </a:cubicBezTo>
                <a:cubicBezTo>
                  <a:pt x="5679393" y="1638673"/>
                  <a:pt x="5674962" y="1606485"/>
                  <a:pt x="5658250" y="1580372"/>
                </a:cubicBezTo>
                <a:cubicBezTo>
                  <a:pt x="5616390" y="1514966"/>
                  <a:pt x="5551464" y="1464771"/>
                  <a:pt x="5516736" y="1395315"/>
                </a:cubicBezTo>
                <a:cubicBezTo>
                  <a:pt x="5505850" y="1373544"/>
                  <a:pt x="5496156" y="1351135"/>
                  <a:pt x="5484079" y="1330001"/>
                </a:cubicBezTo>
                <a:cubicBezTo>
                  <a:pt x="5467095" y="1300279"/>
                  <a:pt x="5401167" y="1223926"/>
                  <a:pt x="5429650" y="1242915"/>
                </a:cubicBezTo>
                <a:cubicBezTo>
                  <a:pt x="5451421" y="1257429"/>
                  <a:pt x="5472246" y="1273476"/>
                  <a:pt x="5494964" y="1286458"/>
                </a:cubicBezTo>
                <a:cubicBezTo>
                  <a:pt x="5585103" y="1337966"/>
                  <a:pt x="5584228" y="1325648"/>
                  <a:pt x="5680021" y="1373544"/>
                </a:cubicBezTo>
                <a:cubicBezTo>
                  <a:pt x="5706187" y="1386627"/>
                  <a:pt x="5730055" y="1404003"/>
                  <a:pt x="5756221" y="1417086"/>
                </a:cubicBezTo>
                <a:cubicBezTo>
                  <a:pt x="5773699" y="1425825"/>
                  <a:pt x="5791973" y="1433111"/>
                  <a:pt x="5810650" y="1438858"/>
                </a:cubicBezTo>
                <a:cubicBezTo>
                  <a:pt x="5839249" y="1447658"/>
                  <a:pt x="5897736" y="1460629"/>
                  <a:pt x="5897736" y="1460629"/>
                </a:cubicBezTo>
                <a:cubicBezTo>
                  <a:pt x="5901364" y="1438858"/>
                  <a:pt x="5908621" y="1417387"/>
                  <a:pt x="5908621" y="1395315"/>
                </a:cubicBezTo>
                <a:cubicBezTo>
                  <a:pt x="5908621" y="1347365"/>
                  <a:pt x="5883038" y="1283322"/>
                  <a:pt x="5865079" y="1242915"/>
                </a:cubicBezTo>
                <a:cubicBezTo>
                  <a:pt x="5848602" y="1205843"/>
                  <a:pt x="5831522" y="1168845"/>
                  <a:pt x="5810650" y="1134058"/>
                </a:cubicBezTo>
                <a:cubicBezTo>
                  <a:pt x="5787862" y="1096078"/>
                  <a:pt x="5756907" y="1063378"/>
                  <a:pt x="5734450" y="1025201"/>
                </a:cubicBezTo>
                <a:cubicBezTo>
                  <a:pt x="5720439" y="1001382"/>
                  <a:pt x="5717729" y="971577"/>
                  <a:pt x="5701793" y="949001"/>
                </a:cubicBezTo>
                <a:cubicBezTo>
                  <a:pt x="5673641" y="909119"/>
                  <a:pt x="5633792" y="878678"/>
                  <a:pt x="5603821" y="840144"/>
                </a:cubicBezTo>
                <a:cubicBezTo>
                  <a:pt x="5582805" y="813123"/>
                  <a:pt x="5568381" y="781541"/>
                  <a:pt x="5549393" y="753058"/>
                </a:cubicBezTo>
                <a:cubicBezTo>
                  <a:pt x="5539329" y="737962"/>
                  <a:pt x="5509229" y="692998"/>
                  <a:pt x="5516736" y="709515"/>
                </a:cubicBezTo>
                <a:cubicBezTo>
                  <a:pt x="5572582" y="832377"/>
                  <a:pt x="5605292" y="885971"/>
                  <a:pt x="5690907" y="981658"/>
                </a:cubicBezTo>
                <a:cubicBezTo>
                  <a:pt x="5791039" y="1093569"/>
                  <a:pt x="5769384" y="1056610"/>
                  <a:pt x="5865079" y="1144944"/>
                </a:cubicBezTo>
                <a:cubicBezTo>
                  <a:pt x="5977948" y="1249131"/>
                  <a:pt x="5885299" y="1176438"/>
                  <a:pt x="5973936" y="1242915"/>
                </a:cubicBezTo>
                <a:cubicBezTo>
                  <a:pt x="5963050" y="1221144"/>
                  <a:pt x="5950641" y="1200070"/>
                  <a:pt x="5941279" y="1177601"/>
                </a:cubicBezTo>
                <a:cubicBezTo>
                  <a:pt x="5932452" y="1156417"/>
                  <a:pt x="5929770" y="1132813"/>
                  <a:pt x="5919507" y="1112286"/>
                </a:cubicBezTo>
                <a:cubicBezTo>
                  <a:pt x="5900583" y="1074437"/>
                  <a:pt x="5875307" y="1040101"/>
                  <a:pt x="5854193" y="1003429"/>
                </a:cubicBezTo>
                <a:cubicBezTo>
                  <a:pt x="5740010" y="805111"/>
                  <a:pt x="5736879" y="779538"/>
                  <a:pt x="5625593" y="622429"/>
                </a:cubicBezTo>
                <a:cubicBezTo>
                  <a:pt x="5594132" y="578014"/>
                  <a:pt x="5558602" y="536552"/>
                  <a:pt x="5527621" y="491801"/>
                </a:cubicBezTo>
                <a:cubicBezTo>
                  <a:pt x="5493246" y="442148"/>
                  <a:pt x="5462458" y="390104"/>
                  <a:pt x="5429650" y="339401"/>
                </a:cubicBezTo>
                <a:cubicBezTo>
                  <a:pt x="5422543" y="328417"/>
                  <a:pt x="5403137" y="294551"/>
                  <a:pt x="5407879" y="306744"/>
                </a:cubicBezTo>
                <a:cubicBezTo>
                  <a:pt x="5435244" y="377111"/>
                  <a:pt x="5487127" y="519670"/>
                  <a:pt x="5527621" y="600658"/>
                </a:cubicBezTo>
                <a:cubicBezTo>
                  <a:pt x="5542135" y="629687"/>
                  <a:pt x="5557563" y="658276"/>
                  <a:pt x="5571164" y="687744"/>
                </a:cubicBezTo>
                <a:cubicBezTo>
                  <a:pt x="5579353" y="705486"/>
                  <a:pt x="5584197" y="724695"/>
                  <a:pt x="5592936" y="742172"/>
                </a:cubicBezTo>
                <a:cubicBezTo>
                  <a:pt x="5598787" y="753874"/>
                  <a:pt x="5619178" y="787124"/>
                  <a:pt x="5614707" y="774829"/>
                </a:cubicBezTo>
                <a:cubicBezTo>
                  <a:pt x="5570752" y="653952"/>
                  <a:pt x="5474039" y="463028"/>
                  <a:pt x="5407879" y="372058"/>
                </a:cubicBezTo>
                <a:cubicBezTo>
                  <a:pt x="5378850" y="332144"/>
                  <a:pt x="5348596" y="293093"/>
                  <a:pt x="5320793" y="252315"/>
                </a:cubicBezTo>
                <a:cubicBezTo>
                  <a:pt x="5294141" y="213226"/>
                  <a:pt x="5272293" y="170926"/>
                  <a:pt x="5244593" y="132572"/>
                </a:cubicBezTo>
                <a:cubicBezTo>
                  <a:pt x="5225006" y="105452"/>
                  <a:pt x="5200463" y="82264"/>
                  <a:pt x="5179279" y="56372"/>
                </a:cubicBezTo>
                <a:cubicBezTo>
                  <a:pt x="5167790" y="42330"/>
                  <a:pt x="5159450" y="0"/>
                  <a:pt x="5146621" y="12829"/>
                </a:cubicBezTo>
                <a:cubicBezTo>
                  <a:pt x="5132804" y="26646"/>
                  <a:pt x="5161715" y="48894"/>
                  <a:pt x="5168393" y="67258"/>
                </a:cubicBezTo>
                <a:cubicBezTo>
                  <a:pt x="5176236" y="88825"/>
                  <a:pt x="5180668" y="111680"/>
                  <a:pt x="5190164" y="132572"/>
                </a:cubicBezTo>
                <a:cubicBezTo>
                  <a:pt x="5217024" y="191664"/>
                  <a:pt x="5245046" y="250386"/>
                  <a:pt x="5277250" y="306744"/>
                </a:cubicBezTo>
                <a:cubicBezTo>
                  <a:pt x="5291764" y="332144"/>
                  <a:pt x="5305087" y="358263"/>
                  <a:pt x="5320793" y="382944"/>
                </a:cubicBezTo>
                <a:cubicBezTo>
                  <a:pt x="5330533" y="398250"/>
                  <a:pt x="5340621" y="439315"/>
                  <a:pt x="5353450" y="426486"/>
                </a:cubicBezTo>
                <a:cubicBezTo>
                  <a:pt x="5367267" y="412669"/>
                  <a:pt x="5339999" y="389738"/>
                  <a:pt x="5331679" y="372058"/>
                </a:cubicBezTo>
                <a:cubicBezTo>
                  <a:pt x="5310950" y="328009"/>
                  <a:pt x="5288136" y="284972"/>
                  <a:pt x="5266364" y="241429"/>
                </a:cubicBezTo>
                <a:cubicBezTo>
                  <a:pt x="5259107" y="226915"/>
                  <a:pt x="5249725" y="213281"/>
                  <a:pt x="5244593" y="197886"/>
                </a:cubicBezTo>
                <a:cubicBezTo>
                  <a:pt x="5240964" y="187000"/>
                  <a:pt x="5229446" y="154575"/>
                  <a:pt x="5233707" y="165229"/>
                </a:cubicBezTo>
                <a:cubicBezTo>
                  <a:pt x="5245221" y="194014"/>
                  <a:pt x="5253253" y="224221"/>
                  <a:pt x="5266364" y="252315"/>
                </a:cubicBezTo>
                <a:cubicBezTo>
                  <a:pt x="5304545" y="334132"/>
                  <a:pt x="5321334" y="337221"/>
                  <a:pt x="5375221" y="415601"/>
                </a:cubicBezTo>
                <a:cubicBezTo>
                  <a:pt x="5394614" y="443809"/>
                  <a:pt x="5409407" y="475081"/>
                  <a:pt x="5429650" y="502686"/>
                </a:cubicBezTo>
                <a:cubicBezTo>
                  <a:pt x="5449433" y="529663"/>
                  <a:pt x="5472084" y="554480"/>
                  <a:pt x="5494964" y="578886"/>
                </a:cubicBezTo>
                <a:cubicBezTo>
                  <a:pt x="5526551" y="612579"/>
                  <a:pt x="5592936" y="676858"/>
                  <a:pt x="5592936" y="676858"/>
                </a:cubicBezTo>
                <a:cubicBezTo>
                  <a:pt x="5565596" y="608510"/>
                  <a:pt x="5532466" y="518415"/>
                  <a:pt x="5484079" y="470029"/>
                </a:cubicBezTo>
                <a:cubicBezTo>
                  <a:pt x="5398724" y="384676"/>
                  <a:pt x="5442417" y="424426"/>
                  <a:pt x="5353450" y="350286"/>
                </a:cubicBezTo>
                <a:cubicBezTo>
                  <a:pt x="5412767" y="567782"/>
                  <a:pt x="5354034" y="395000"/>
                  <a:pt x="5418764" y="524458"/>
                </a:cubicBezTo>
                <a:cubicBezTo>
                  <a:pt x="5427503" y="541935"/>
                  <a:pt x="5434357" y="560348"/>
                  <a:pt x="5440536" y="578886"/>
                </a:cubicBezTo>
                <a:cubicBezTo>
                  <a:pt x="5445267" y="593079"/>
                  <a:pt x="5444730" y="609047"/>
                  <a:pt x="5451421" y="622429"/>
                </a:cubicBezTo>
                <a:cubicBezTo>
                  <a:pt x="5456011" y="631609"/>
                  <a:pt x="5476438" y="653938"/>
                  <a:pt x="5473193" y="644201"/>
                </a:cubicBezTo>
                <a:cubicBezTo>
                  <a:pt x="5470733" y="636820"/>
                  <a:pt x="5429438" y="571347"/>
                  <a:pt x="5418764" y="557115"/>
                </a:cubicBezTo>
                <a:cubicBezTo>
                  <a:pt x="5339483" y="451408"/>
                  <a:pt x="5380714" y="471861"/>
                  <a:pt x="5309907" y="448258"/>
                </a:cubicBezTo>
                <a:cubicBezTo>
                  <a:pt x="5284507" y="462772"/>
                  <a:pt x="5257790" y="475192"/>
                  <a:pt x="5233707" y="491801"/>
                </a:cubicBezTo>
                <a:cubicBezTo>
                  <a:pt x="5152449" y="547841"/>
                  <a:pt x="5079483" y="616236"/>
                  <a:pt x="4994221" y="665972"/>
                </a:cubicBezTo>
                <a:cubicBezTo>
                  <a:pt x="4950678" y="691372"/>
                  <a:pt x="4906251" y="715313"/>
                  <a:pt x="4863593" y="742172"/>
                </a:cubicBezTo>
                <a:cubicBezTo>
                  <a:pt x="4808237" y="777026"/>
                  <a:pt x="4756969" y="818340"/>
                  <a:pt x="4700307" y="851029"/>
                </a:cubicBezTo>
                <a:cubicBezTo>
                  <a:pt x="4662330" y="872939"/>
                  <a:pt x="4619436" y="885177"/>
                  <a:pt x="4580564" y="905458"/>
                </a:cubicBezTo>
                <a:cubicBezTo>
                  <a:pt x="4535872" y="928776"/>
                  <a:pt x="4494590" y="958268"/>
                  <a:pt x="4449936" y="981658"/>
                </a:cubicBezTo>
                <a:cubicBezTo>
                  <a:pt x="4418279" y="998240"/>
                  <a:pt x="4384412" y="1010225"/>
                  <a:pt x="4351964" y="1025201"/>
                </a:cubicBezTo>
                <a:cubicBezTo>
                  <a:pt x="4337230" y="1032001"/>
                  <a:pt x="4322935" y="1039715"/>
                  <a:pt x="4308421" y="1046972"/>
                </a:cubicBezTo>
                <a:cubicBezTo>
                  <a:pt x="4371668" y="983726"/>
                  <a:pt x="4387324" y="965174"/>
                  <a:pt x="4460821" y="905458"/>
                </a:cubicBezTo>
                <a:cubicBezTo>
                  <a:pt x="4488983" y="882576"/>
                  <a:pt x="4518232" y="861026"/>
                  <a:pt x="4547907" y="840144"/>
                </a:cubicBezTo>
                <a:cubicBezTo>
                  <a:pt x="4730041" y="711976"/>
                  <a:pt x="4693782" y="735202"/>
                  <a:pt x="4809164" y="665972"/>
                </a:cubicBezTo>
                <a:cubicBezTo>
                  <a:pt x="4812793" y="687743"/>
                  <a:pt x="4823998" y="709570"/>
                  <a:pt x="4820050" y="731286"/>
                </a:cubicBezTo>
                <a:cubicBezTo>
                  <a:pt x="4816265" y="752103"/>
                  <a:pt x="4796855" y="766791"/>
                  <a:pt x="4787393" y="785715"/>
                </a:cubicBezTo>
                <a:cubicBezTo>
                  <a:pt x="4738865" y="882772"/>
                  <a:pt x="4743292" y="935136"/>
                  <a:pt x="4656764" y="1036086"/>
                </a:cubicBezTo>
                <a:cubicBezTo>
                  <a:pt x="4604671" y="1096861"/>
                  <a:pt x="4579604" y="1121569"/>
                  <a:pt x="4537021" y="1188486"/>
                </a:cubicBezTo>
                <a:cubicBezTo>
                  <a:pt x="4528309" y="1202176"/>
                  <a:pt x="4499023" y="1232029"/>
                  <a:pt x="4515250" y="1232029"/>
                </a:cubicBezTo>
                <a:cubicBezTo>
                  <a:pt x="4561148" y="1232029"/>
                  <a:pt x="4602811" y="1204353"/>
                  <a:pt x="4645879" y="1188486"/>
                </a:cubicBezTo>
                <a:cubicBezTo>
                  <a:pt x="4671810" y="1178933"/>
                  <a:pt x="4697600" y="1168651"/>
                  <a:pt x="4722079" y="1155829"/>
                </a:cubicBezTo>
                <a:cubicBezTo>
                  <a:pt x="4733915" y="1149629"/>
                  <a:pt x="4889418" y="1056236"/>
                  <a:pt x="4939793" y="1036086"/>
                </a:cubicBezTo>
                <a:cubicBezTo>
                  <a:pt x="4953684" y="1030530"/>
                  <a:pt x="4968822" y="1028829"/>
                  <a:pt x="4983336" y="1025201"/>
                </a:cubicBezTo>
                <a:cubicBezTo>
                  <a:pt x="4884721" y="1242152"/>
                  <a:pt x="4983480" y="1068603"/>
                  <a:pt x="4754736" y="1297344"/>
                </a:cubicBezTo>
                <a:cubicBezTo>
                  <a:pt x="4714584" y="1337495"/>
                  <a:pt x="4677269" y="1370000"/>
                  <a:pt x="4645879" y="1417086"/>
                </a:cubicBezTo>
                <a:cubicBezTo>
                  <a:pt x="4636878" y="1430588"/>
                  <a:pt x="4607879" y="1460629"/>
                  <a:pt x="4624107" y="1460629"/>
                </a:cubicBezTo>
                <a:cubicBezTo>
                  <a:pt x="4659844" y="1460629"/>
                  <a:pt x="4689910" y="1432652"/>
                  <a:pt x="4722079" y="1417086"/>
                </a:cubicBezTo>
                <a:cubicBezTo>
                  <a:pt x="4802419" y="1378212"/>
                  <a:pt x="4881736" y="1337258"/>
                  <a:pt x="4961564" y="1297344"/>
                </a:cubicBezTo>
                <a:cubicBezTo>
                  <a:pt x="5015808" y="1270222"/>
                  <a:pt x="5087170" y="1231877"/>
                  <a:pt x="5146621" y="1210258"/>
                </a:cubicBezTo>
                <a:cubicBezTo>
                  <a:pt x="5160681" y="1205145"/>
                  <a:pt x="5175650" y="1203001"/>
                  <a:pt x="5190164" y="1199372"/>
                </a:cubicBezTo>
                <a:cubicBezTo>
                  <a:pt x="5172021" y="1228401"/>
                  <a:pt x="5158278" y="1260696"/>
                  <a:pt x="5135736" y="1286458"/>
                </a:cubicBezTo>
                <a:cubicBezTo>
                  <a:pt x="5045703" y="1389353"/>
                  <a:pt x="4994781" y="1389357"/>
                  <a:pt x="4874479" y="1471515"/>
                </a:cubicBezTo>
                <a:cubicBezTo>
                  <a:pt x="4777985" y="1537414"/>
                  <a:pt x="4684929" y="1608235"/>
                  <a:pt x="4591450" y="1678344"/>
                </a:cubicBezTo>
                <a:cubicBezTo>
                  <a:pt x="4554275" y="1706225"/>
                  <a:pt x="4515451" y="1732571"/>
                  <a:pt x="4482593" y="1765429"/>
                </a:cubicBezTo>
                <a:cubicBezTo>
                  <a:pt x="4460822" y="1787201"/>
                  <a:pt x="4437734" y="1807732"/>
                  <a:pt x="4417279" y="1830744"/>
                </a:cubicBezTo>
                <a:cubicBezTo>
                  <a:pt x="4408587" y="1840522"/>
                  <a:pt x="4382815" y="1866574"/>
                  <a:pt x="4395507" y="1863401"/>
                </a:cubicBezTo>
                <a:cubicBezTo>
                  <a:pt x="4434864" y="1853561"/>
                  <a:pt x="4467432" y="1825759"/>
                  <a:pt x="4504364" y="1808972"/>
                </a:cubicBezTo>
                <a:cubicBezTo>
                  <a:pt x="4547307" y="1789452"/>
                  <a:pt x="4593031" y="1776092"/>
                  <a:pt x="4634993" y="1754544"/>
                </a:cubicBezTo>
                <a:cubicBezTo>
                  <a:pt x="4727481" y="1707050"/>
                  <a:pt x="4816137" y="1652433"/>
                  <a:pt x="4907136" y="1602144"/>
                </a:cubicBezTo>
                <a:cubicBezTo>
                  <a:pt x="4954027" y="1576230"/>
                  <a:pt x="4997334" y="1541339"/>
                  <a:pt x="5048650" y="1525944"/>
                </a:cubicBezTo>
                <a:cubicBezTo>
                  <a:pt x="5168497" y="1489989"/>
                  <a:pt x="5121567" y="1505265"/>
                  <a:pt x="5190164" y="1482401"/>
                </a:cubicBezTo>
                <a:cubicBezTo>
                  <a:pt x="5175650" y="1507801"/>
                  <a:pt x="5164458" y="1535413"/>
                  <a:pt x="5146621" y="1558601"/>
                </a:cubicBezTo>
                <a:cubicBezTo>
                  <a:pt x="5095256" y="1625376"/>
                  <a:pt x="4888483" y="1777865"/>
                  <a:pt x="4874479" y="1787201"/>
                </a:cubicBezTo>
                <a:cubicBezTo>
                  <a:pt x="4798279" y="1838001"/>
                  <a:pt x="4717392" y="1882391"/>
                  <a:pt x="4645879" y="1939601"/>
                </a:cubicBezTo>
                <a:cubicBezTo>
                  <a:pt x="4627736" y="1954115"/>
                  <a:pt x="4608936" y="1967844"/>
                  <a:pt x="4591450" y="1983144"/>
                </a:cubicBezTo>
                <a:cubicBezTo>
                  <a:pt x="4579864" y="1993281"/>
                  <a:pt x="4545682" y="2023869"/>
                  <a:pt x="4558793" y="2015801"/>
                </a:cubicBezTo>
                <a:cubicBezTo>
                  <a:pt x="4797305" y="1869023"/>
                  <a:pt x="4684781" y="1898198"/>
                  <a:pt x="4972450" y="1765429"/>
                </a:cubicBezTo>
                <a:cubicBezTo>
                  <a:pt x="5066793" y="1721886"/>
                  <a:pt x="5164649" y="1685263"/>
                  <a:pt x="5255479" y="1634801"/>
                </a:cubicBezTo>
                <a:cubicBezTo>
                  <a:pt x="5366528" y="1573106"/>
                  <a:pt x="5317207" y="1589433"/>
                  <a:pt x="5396993" y="1569486"/>
                </a:cubicBezTo>
                <a:cubicBezTo>
                  <a:pt x="5400622" y="1591258"/>
                  <a:pt x="5407879" y="1612729"/>
                  <a:pt x="5407879" y="1634801"/>
                </a:cubicBezTo>
                <a:cubicBezTo>
                  <a:pt x="5407879" y="1752459"/>
                  <a:pt x="5409101" y="1739993"/>
                  <a:pt x="5386107" y="1808972"/>
                </a:cubicBezTo>
                <a:cubicBezTo>
                  <a:pt x="5381523" y="1802096"/>
                  <a:pt x="5347817" y="1757741"/>
                  <a:pt x="5353450" y="1743658"/>
                </a:cubicBezTo>
                <a:cubicBezTo>
                  <a:pt x="5358309" y="1731511"/>
                  <a:pt x="5373857" y="1726480"/>
                  <a:pt x="5386107" y="1721886"/>
                </a:cubicBezTo>
                <a:cubicBezTo>
                  <a:pt x="5405692" y="1714542"/>
                  <a:pt x="5505429" y="1701730"/>
                  <a:pt x="5516736" y="1700115"/>
                </a:cubicBezTo>
                <a:cubicBezTo>
                  <a:pt x="5567536" y="1703744"/>
                  <a:pt x="5618900" y="1702628"/>
                  <a:pt x="5669136" y="1711001"/>
                </a:cubicBezTo>
                <a:cubicBezTo>
                  <a:pt x="5706504" y="1717229"/>
                  <a:pt x="5741241" y="1734470"/>
                  <a:pt x="5777993" y="1743658"/>
                </a:cubicBezTo>
                <a:cubicBezTo>
                  <a:pt x="5813892" y="1752633"/>
                  <a:pt x="5850727" y="1757402"/>
                  <a:pt x="5886850" y="1765429"/>
                </a:cubicBezTo>
                <a:cubicBezTo>
                  <a:pt x="5916060" y="1771920"/>
                  <a:pt x="5944907" y="1779944"/>
                  <a:pt x="5973936" y="1787201"/>
                </a:cubicBezTo>
                <a:cubicBezTo>
                  <a:pt x="5995707" y="1783572"/>
                  <a:pt x="6022015" y="1790103"/>
                  <a:pt x="6039250" y="1776315"/>
                </a:cubicBezTo>
                <a:cubicBezTo>
                  <a:pt x="6048210" y="1769147"/>
                  <a:pt x="6033733" y="1753799"/>
                  <a:pt x="6028364" y="1743658"/>
                </a:cubicBezTo>
                <a:cubicBezTo>
                  <a:pt x="6000989" y="1691949"/>
                  <a:pt x="5975986" y="1638361"/>
                  <a:pt x="5941279" y="1591258"/>
                </a:cubicBezTo>
                <a:cubicBezTo>
                  <a:pt x="5890479" y="1522315"/>
                  <a:pt x="5832029" y="1458401"/>
                  <a:pt x="5788879" y="1384429"/>
                </a:cubicBezTo>
                <a:cubicBezTo>
                  <a:pt x="5695825" y="1224908"/>
                  <a:pt x="5669686" y="1161767"/>
                  <a:pt x="5505850" y="1014315"/>
                </a:cubicBezTo>
                <a:cubicBezTo>
                  <a:pt x="5469564" y="981658"/>
                  <a:pt x="5432681" y="949653"/>
                  <a:pt x="5396993" y="916344"/>
                </a:cubicBezTo>
                <a:cubicBezTo>
                  <a:pt x="5378236" y="898837"/>
                  <a:pt x="5359610" y="881092"/>
                  <a:pt x="5342564" y="861915"/>
                </a:cubicBezTo>
                <a:cubicBezTo>
                  <a:pt x="5330511" y="848355"/>
                  <a:pt x="5297078" y="805543"/>
                  <a:pt x="5309907" y="818372"/>
                </a:cubicBezTo>
                <a:cubicBezTo>
                  <a:pt x="5356480" y="864945"/>
                  <a:pt x="5411158" y="943653"/>
                  <a:pt x="5451421" y="992544"/>
                </a:cubicBezTo>
                <a:cubicBezTo>
                  <a:pt x="5475942" y="1022319"/>
                  <a:pt x="5504934" y="1048434"/>
                  <a:pt x="5527621" y="1079629"/>
                </a:cubicBezTo>
                <a:cubicBezTo>
                  <a:pt x="5563142" y="1128470"/>
                  <a:pt x="5594522" y="1180243"/>
                  <a:pt x="5625593" y="1232029"/>
                </a:cubicBezTo>
                <a:cubicBezTo>
                  <a:pt x="5636479" y="1250172"/>
                  <a:pt x="5643289" y="1271497"/>
                  <a:pt x="5658250" y="1286458"/>
                </a:cubicBezTo>
                <a:cubicBezTo>
                  <a:pt x="5666364" y="1294572"/>
                  <a:pt x="5651884" y="1264348"/>
                  <a:pt x="5647364" y="1253801"/>
                </a:cubicBezTo>
                <a:cubicBezTo>
                  <a:pt x="5619771" y="1189417"/>
                  <a:pt x="5606103" y="1153405"/>
                  <a:pt x="5571164" y="1090515"/>
                </a:cubicBezTo>
                <a:cubicBezTo>
                  <a:pt x="5550614" y="1053524"/>
                  <a:pt x="5526596" y="1018540"/>
                  <a:pt x="5505850" y="981658"/>
                </a:cubicBezTo>
                <a:cubicBezTo>
                  <a:pt x="5493917" y="960443"/>
                  <a:pt x="5485886" y="937114"/>
                  <a:pt x="5473193" y="916344"/>
                </a:cubicBezTo>
                <a:cubicBezTo>
                  <a:pt x="5445904" y="871690"/>
                  <a:pt x="5413843" y="830093"/>
                  <a:pt x="5386107" y="785715"/>
                </a:cubicBezTo>
                <a:cubicBezTo>
                  <a:pt x="5359390" y="742968"/>
                  <a:pt x="5334200" y="699256"/>
                  <a:pt x="5309907" y="655086"/>
                </a:cubicBezTo>
                <a:cubicBezTo>
                  <a:pt x="5294266" y="626649"/>
                  <a:pt x="5281905" y="596493"/>
                  <a:pt x="5266364" y="568001"/>
                </a:cubicBezTo>
                <a:cubicBezTo>
                  <a:pt x="5260099" y="556516"/>
                  <a:pt x="5231510" y="535344"/>
                  <a:pt x="5244593" y="535344"/>
                </a:cubicBezTo>
                <a:cubicBezTo>
                  <a:pt x="5262736" y="535344"/>
                  <a:pt x="5272384" y="559000"/>
                  <a:pt x="5288136" y="568001"/>
                </a:cubicBezTo>
                <a:cubicBezTo>
                  <a:pt x="5298099" y="573694"/>
                  <a:pt x="5309907" y="575258"/>
                  <a:pt x="5320793" y="578886"/>
                </a:cubicBezTo>
                <a:cubicBezTo>
                  <a:pt x="5346193" y="575258"/>
                  <a:pt x="5387782" y="591949"/>
                  <a:pt x="5396993" y="568001"/>
                </a:cubicBezTo>
                <a:cubicBezTo>
                  <a:pt x="5422786" y="500938"/>
                  <a:pt x="5376496" y="447604"/>
                  <a:pt x="5353450" y="393829"/>
                </a:cubicBezTo>
                <a:cubicBezTo>
                  <a:pt x="5348930" y="383282"/>
                  <a:pt x="5348137" y="371203"/>
                  <a:pt x="5342564" y="361172"/>
                </a:cubicBezTo>
                <a:cubicBezTo>
                  <a:pt x="5329857" y="338299"/>
                  <a:pt x="5299021" y="295858"/>
                  <a:pt x="5299021" y="295858"/>
                </a:cubicBezTo>
                <a:cubicBezTo>
                  <a:pt x="5149515" y="377407"/>
                  <a:pt x="5149793" y="369337"/>
                  <a:pt x="4994221" y="502686"/>
                </a:cubicBezTo>
                <a:cubicBezTo>
                  <a:pt x="4968821" y="524458"/>
                  <a:pt x="4941676" y="544345"/>
                  <a:pt x="4918021" y="568001"/>
                </a:cubicBezTo>
                <a:cubicBezTo>
                  <a:pt x="4827520" y="658503"/>
                  <a:pt x="4915652" y="594981"/>
                  <a:pt x="4841821" y="644201"/>
                </a:cubicBezTo>
                <a:cubicBezTo>
                  <a:pt x="4845450" y="618801"/>
                  <a:pt x="4842839" y="591685"/>
                  <a:pt x="4852707" y="568001"/>
                </a:cubicBezTo>
                <a:cubicBezTo>
                  <a:pt x="4861643" y="546554"/>
                  <a:pt x="4882309" y="532159"/>
                  <a:pt x="4896250" y="513572"/>
                </a:cubicBezTo>
                <a:cubicBezTo>
                  <a:pt x="5041404" y="320034"/>
                  <a:pt x="4822017" y="593945"/>
                  <a:pt x="5070421" y="295858"/>
                </a:cubicBezTo>
                <a:cubicBezTo>
                  <a:pt x="5085295" y="278009"/>
                  <a:pt x="5097535" y="257858"/>
                  <a:pt x="5113964" y="241429"/>
                </a:cubicBezTo>
                <a:cubicBezTo>
                  <a:pt x="5126793" y="228600"/>
                  <a:pt x="5096864" y="275638"/>
                  <a:pt x="5081307" y="284972"/>
                </a:cubicBezTo>
                <a:cubicBezTo>
                  <a:pt x="4977579" y="347209"/>
                  <a:pt x="5055631" y="296805"/>
                  <a:pt x="4907136" y="415601"/>
                </a:cubicBezTo>
                <a:cubicBezTo>
                  <a:pt x="4892969" y="426935"/>
                  <a:pt x="4863593" y="448258"/>
                  <a:pt x="4863593" y="448258"/>
                </a:cubicBezTo>
                <a:cubicBezTo>
                  <a:pt x="4867222" y="415601"/>
                  <a:pt x="4865452" y="381880"/>
                  <a:pt x="4874479" y="350286"/>
                </a:cubicBezTo>
                <a:cubicBezTo>
                  <a:pt x="4880292" y="329942"/>
                  <a:pt x="4897237" y="314557"/>
                  <a:pt x="4907136" y="295858"/>
                </a:cubicBezTo>
                <a:cubicBezTo>
                  <a:pt x="4929914" y="252833"/>
                  <a:pt x="4954370" y="210430"/>
                  <a:pt x="4972450" y="165229"/>
                </a:cubicBezTo>
                <a:cubicBezTo>
                  <a:pt x="4979707" y="147086"/>
                  <a:pt x="4987360" y="129097"/>
                  <a:pt x="4994221" y="110801"/>
                </a:cubicBezTo>
                <a:cubicBezTo>
                  <a:pt x="4998250" y="100057"/>
                  <a:pt x="5007890" y="67012"/>
                  <a:pt x="5005107" y="78144"/>
                </a:cubicBezTo>
                <a:cubicBezTo>
                  <a:pt x="4978562" y="184331"/>
                  <a:pt x="4995344" y="121881"/>
                  <a:pt x="4961564" y="197886"/>
                </a:cubicBezTo>
                <a:cubicBezTo>
                  <a:pt x="4953628" y="215742"/>
                  <a:pt x="4947729" y="234459"/>
                  <a:pt x="4939793" y="252315"/>
                </a:cubicBezTo>
                <a:cubicBezTo>
                  <a:pt x="4921380" y="293745"/>
                  <a:pt x="4919597" y="293493"/>
                  <a:pt x="4896250" y="328515"/>
                </a:cubicBezTo>
                <a:cubicBezTo>
                  <a:pt x="4899879" y="314001"/>
                  <a:pt x="4897951" y="296782"/>
                  <a:pt x="4907136" y="284972"/>
                </a:cubicBezTo>
                <a:cubicBezTo>
                  <a:pt x="4924535" y="262602"/>
                  <a:pt x="4951122" y="249206"/>
                  <a:pt x="4972450" y="230544"/>
                </a:cubicBezTo>
                <a:cubicBezTo>
                  <a:pt x="4980174" y="223786"/>
                  <a:pt x="4986964" y="216029"/>
                  <a:pt x="4994221" y="208772"/>
                </a:cubicBezTo>
                <a:cubicBezTo>
                  <a:pt x="5005107" y="212401"/>
                  <a:pt x="5025576" y="208257"/>
                  <a:pt x="5026879" y="219658"/>
                </a:cubicBezTo>
                <a:cubicBezTo>
                  <a:pt x="5040893" y="342284"/>
                  <a:pt x="5033020" y="466439"/>
                  <a:pt x="5037764" y="589772"/>
                </a:cubicBezTo>
                <a:cubicBezTo>
                  <a:pt x="5040278" y="655139"/>
                  <a:pt x="5042983" y="720546"/>
                  <a:pt x="5048650" y="785715"/>
                </a:cubicBezTo>
                <a:cubicBezTo>
                  <a:pt x="5050253" y="804148"/>
                  <a:pt x="5056226" y="821940"/>
                  <a:pt x="5059536" y="840144"/>
                </a:cubicBezTo>
                <a:cubicBezTo>
                  <a:pt x="5069729" y="896208"/>
                  <a:pt x="5081478" y="992883"/>
                  <a:pt x="5103079" y="1036086"/>
                </a:cubicBezTo>
                <a:cubicBezTo>
                  <a:pt x="5110336" y="1050600"/>
                  <a:pt x="5118823" y="1064562"/>
                  <a:pt x="5124850" y="1079629"/>
                </a:cubicBezTo>
                <a:cubicBezTo>
                  <a:pt x="5162446" y="1173621"/>
                  <a:pt x="5134079" y="1113472"/>
                  <a:pt x="5157507" y="1199372"/>
                </a:cubicBezTo>
                <a:cubicBezTo>
                  <a:pt x="5163545" y="1221512"/>
                  <a:pt x="5179279" y="1264686"/>
                  <a:pt x="5179279" y="1264686"/>
                </a:cubicBezTo>
                <a:cubicBezTo>
                  <a:pt x="5202094" y="1401585"/>
                  <a:pt x="5190164" y="1307929"/>
                  <a:pt x="5190164" y="1547715"/>
                </a:cubicBezTo>
              </a:path>
            </a:pathLst>
          </a:custGeom>
          <a:solidFill>
            <a:srgbClr val="0070C0"/>
          </a:solidFill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Интерес к выразительности линии</a:t>
            </a:r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У каждого рисующего и пишущего человека свой почерк, своя манера вести линию.</a:t>
            </a:r>
          </a:p>
          <a:p>
            <a:pPr>
              <a:buNone/>
            </a:pPr>
            <a:r>
              <a:rPr lang="ru-RU" dirty="0" smtClean="0"/>
              <a:t>Характер линии выражает чувства и эмоции!</a:t>
            </a:r>
            <a:endParaRPr lang="ru-RU" dirty="0"/>
          </a:p>
        </p:txBody>
      </p:sp>
      <p:sp>
        <p:nvSpPr>
          <p:cNvPr id="5" name="Полилиния 4"/>
          <p:cNvSpPr/>
          <p:nvPr/>
        </p:nvSpPr>
        <p:spPr>
          <a:xfrm>
            <a:off x="424543" y="3461657"/>
            <a:ext cx="3374571" cy="1497233"/>
          </a:xfrm>
          <a:custGeom>
            <a:avLst/>
            <a:gdLst>
              <a:gd name="connsiteX0" fmla="*/ 0 w 3374571"/>
              <a:gd name="connsiteY0" fmla="*/ 1349829 h 1497233"/>
              <a:gd name="connsiteX1" fmla="*/ 87086 w 3374571"/>
              <a:gd name="connsiteY1" fmla="*/ 1284514 h 1497233"/>
              <a:gd name="connsiteX2" fmla="*/ 195943 w 3374571"/>
              <a:gd name="connsiteY2" fmla="*/ 1240972 h 1497233"/>
              <a:gd name="connsiteX3" fmla="*/ 293914 w 3374571"/>
              <a:gd name="connsiteY3" fmla="*/ 1197429 h 1497233"/>
              <a:gd name="connsiteX4" fmla="*/ 424543 w 3374571"/>
              <a:gd name="connsiteY4" fmla="*/ 1153886 h 1497233"/>
              <a:gd name="connsiteX5" fmla="*/ 620486 w 3374571"/>
              <a:gd name="connsiteY5" fmla="*/ 1045029 h 1497233"/>
              <a:gd name="connsiteX6" fmla="*/ 707571 w 3374571"/>
              <a:gd name="connsiteY6" fmla="*/ 1001486 h 1497233"/>
              <a:gd name="connsiteX7" fmla="*/ 772886 w 3374571"/>
              <a:gd name="connsiteY7" fmla="*/ 968829 h 1497233"/>
              <a:gd name="connsiteX8" fmla="*/ 827314 w 3374571"/>
              <a:gd name="connsiteY8" fmla="*/ 925286 h 1497233"/>
              <a:gd name="connsiteX9" fmla="*/ 903514 w 3374571"/>
              <a:gd name="connsiteY9" fmla="*/ 827314 h 1497233"/>
              <a:gd name="connsiteX10" fmla="*/ 925286 w 3374571"/>
              <a:gd name="connsiteY10" fmla="*/ 794657 h 1497233"/>
              <a:gd name="connsiteX11" fmla="*/ 957943 w 3374571"/>
              <a:gd name="connsiteY11" fmla="*/ 718457 h 1497233"/>
              <a:gd name="connsiteX12" fmla="*/ 979714 w 3374571"/>
              <a:gd name="connsiteY12" fmla="*/ 664029 h 1497233"/>
              <a:gd name="connsiteX13" fmla="*/ 1034143 w 3374571"/>
              <a:gd name="connsiteY13" fmla="*/ 576943 h 1497233"/>
              <a:gd name="connsiteX14" fmla="*/ 1055914 w 3374571"/>
              <a:gd name="connsiteY14" fmla="*/ 522514 h 1497233"/>
              <a:gd name="connsiteX15" fmla="*/ 1066800 w 3374571"/>
              <a:gd name="connsiteY15" fmla="*/ 468086 h 1497233"/>
              <a:gd name="connsiteX16" fmla="*/ 1077686 w 3374571"/>
              <a:gd name="connsiteY16" fmla="*/ 424543 h 1497233"/>
              <a:gd name="connsiteX17" fmla="*/ 1055914 w 3374571"/>
              <a:gd name="connsiteY17" fmla="*/ 206829 h 1497233"/>
              <a:gd name="connsiteX18" fmla="*/ 1023257 w 3374571"/>
              <a:gd name="connsiteY18" fmla="*/ 174172 h 1497233"/>
              <a:gd name="connsiteX19" fmla="*/ 957943 w 3374571"/>
              <a:gd name="connsiteY19" fmla="*/ 152400 h 1497233"/>
              <a:gd name="connsiteX20" fmla="*/ 544286 w 3374571"/>
              <a:gd name="connsiteY20" fmla="*/ 174172 h 1497233"/>
              <a:gd name="connsiteX21" fmla="*/ 511628 w 3374571"/>
              <a:gd name="connsiteY21" fmla="*/ 195943 h 1497233"/>
              <a:gd name="connsiteX22" fmla="*/ 468086 w 3374571"/>
              <a:gd name="connsiteY22" fmla="*/ 250372 h 1497233"/>
              <a:gd name="connsiteX23" fmla="*/ 446314 w 3374571"/>
              <a:gd name="connsiteY23" fmla="*/ 283029 h 1497233"/>
              <a:gd name="connsiteX24" fmla="*/ 489857 w 3374571"/>
              <a:gd name="connsiteY24" fmla="*/ 293914 h 1497233"/>
              <a:gd name="connsiteX25" fmla="*/ 555171 w 3374571"/>
              <a:gd name="connsiteY25" fmla="*/ 261257 h 1497233"/>
              <a:gd name="connsiteX26" fmla="*/ 598714 w 3374571"/>
              <a:gd name="connsiteY26" fmla="*/ 239486 h 1497233"/>
              <a:gd name="connsiteX27" fmla="*/ 631371 w 3374571"/>
              <a:gd name="connsiteY27" fmla="*/ 217714 h 1497233"/>
              <a:gd name="connsiteX28" fmla="*/ 674914 w 3374571"/>
              <a:gd name="connsiteY28" fmla="*/ 195943 h 1497233"/>
              <a:gd name="connsiteX29" fmla="*/ 707571 w 3374571"/>
              <a:gd name="connsiteY29" fmla="*/ 174172 h 1497233"/>
              <a:gd name="connsiteX30" fmla="*/ 740228 w 3374571"/>
              <a:gd name="connsiteY30" fmla="*/ 163286 h 1497233"/>
              <a:gd name="connsiteX31" fmla="*/ 783771 w 3374571"/>
              <a:gd name="connsiteY31" fmla="*/ 141514 h 1497233"/>
              <a:gd name="connsiteX32" fmla="*/ 849086 w 3374571"/>
              <a:gd name="connsiteY32" fmla="*/ 119743 h 1497233"/>
              <a:gd name="connsiteX33" fmla="*/ 925286 w 3374571"/>
              <a:gd name="connsiteY33" fmla="*/ 76200 h 1497233"/>
              <a:gd name="connsiteX34" fmla="*/ 957943 w 3374571"/>
              <a:gd name="connsiteY34" fmla="*/ 65314 h 1497233"/>
              <a:gd name="connsiteX35" fmla="*/ 1055914 w 3374571"/>
              <a:gd name="connsiteY35" fmla="*/ 21772 h 1497233"/>
              <a:gd name="connsiteX36" fmla="*/ 1132114 w 3374571"/>
              <a:gd name="connsiteY36" fmla="*/ 10886 h 1497233"/>
              <a:gd name="connsiteX37" fmla="*/ 1175657 w 3374571"/>
              <a:gd name="connsiteY37" fmla="*/ 0 h 1497233"/>
              <a:gd name="connsiteX38" fmla="*/ 1208314 w 3374571"/>
              <a:gd name="connsiteY38" fmla="*/ 21772 h 1497233"/>
              <a:gd name="connsiteX39" fmla="*/ 1230086 w 3374571"/>
              <a:gd name="connsiteY39" fmla="*/ 65314 h 1497233"/>
              <a:gd name="connsiteX40" fmla="*/ 1251857 w 3374571"/>
              <a:gd name="connsiteY40" fmla="*/ 97972 h 1497233"/>
              <a:gd name="connsiteX41" fmla="*/ 1273628 w 3374571"/>
              <a:gd name="connsiteY41" fmla="*/ 174172 h 1497233"/>
              <a:gd name="connsiteX42" fmla="*/ 1284514 w 3374571"/>
              <a:gd name="connsiteY42" fmla="*/ 217714 h 1497233"/>
              <a:gd name="connsiteX43" fmla="*/ 1273628 w 3374571"/>
              <a:gd name="connsiteY43" fmla="*/ 348343 h 1497233"/>
              <a:gd name="connsiteX44" fmla="*/ 1240971 w 3374571"/>
              <a:gd name="connsiteY44" fmla="*/ 391886 h 1497233"/>
              <a:gd name="connsiteX45" fmla="*/ 1219200 w 3374571"/>
              <a:gd name="connsiteY45" fmla="*/ 435429 h 1497233"/>
              <a:gd name="connsiteX46" fmla="*/ 1175657 w 3374571"/>
              <a:gd name="connsiteY46" fmla="*/ 489857 h 1497233"/>
              <a:gd name="connsiteX47" fmla="*/ 1045028 w 3374571"/>
              <a:gd name="connsiteY47" fmla="*/ 598714 h 1497233"/>
              <a:gd name="connsiteX48" fmla="*/ 979714 w 3374571"/>
              <a:gd name="connsiteY48" fmla="*/ 631372 h 1497233"/>
              <a:gd name="connsiteX49" fmla="*/ 914400 w 3374571"/>
              <a:gd name="connsiteY49" fmla="*/ 674914 h 1497233"/>
              <a:gd name="connsiteX50" fmla="*/ 881743 w 3374571"/>
              <a:gd name="connsiteY50" fmla="*/ 685800 h 1497233"/>
              <a:gd name="connsiteX51" fmla="*/ 849086 w 3374571"/>
              <a:gd name="connsiteY51" fmla="*/ 707572 h 1497233"/>
              <a:gd name="connsiteX52" fmla="*/ 816428 w 3374571"/>
              <a:gd name="connsiteY52" fmla="*/ 718457 h 1497233"/>
              <a:gd name="connsiteX53" fmla="*/ 881743 w 3374571"/>
              <a:gd name="connsiteY53" fmla="*/ 685800 h 1497233"/>
              <a:gd name="connsiteX54" fmla="*/ 1012371 w 3374571"/>
              <a:gd name="connsiteY54" fmla="*/ 642257 h 1497233"/>
              <a:gd name="connsiteX55" fmla="*/ 1132114 w 3374571"/>
              <a:gd name="connsiteY55" fmla="*/ 620486 h 1497233"/>
              <a:gd name="connsiteX56" fmla="*/ 1371600 w 3374571"/>
              <a:gd name="connsiteY56" fmla="*/ 631372 h 1497233"/>
              <a:gd name="connsiteX57" fmla="*/ 1415143 w 3374571"/>
              <a:gd name="connsiteY57" fmla="*/ 674914 h 1497233"/>
              <a:gd name="connsiteX58" fmla="*/ 1469571 w 3374571"/>
              <a:gd name="connsiteY58" fmla="*/ 772886 h 1497233"/>
              <a:gd name="connsiteX59" fmla="*/ 1524000 w 3374571"/>
              <a:gd name="connsiteY59" fmla="*/ 892629 h 1497233"/>
              <a:gd name="connsiteX60" fmla="*/ 1534886 w 3374571"/>
              <a:gd name="connsiteY60" fmla="*/ 979714 h 1497233"/>
              <a:gd name="connsiteX61" fmla="*/ 1524000 w 3374571"/>
              <a:gd name="connsiteY61" fmla="*/ 1153886 h 1497233"/>
              <a:gd name="connsiteX62" fmla="*/ 1502228 w 3374571"/>
              <a:gd name="connsiteY62" fmla="*/ 1208314 h 1497233"/>
              <a:gd name="connsiteX63" fmla="*/ 1469571 w 3374571"/>
              <a:gd name="connsiteY63" fmla="*/ 1230086 h 1497233"/>
              <a:gd name="connsiteX64" fmla="*/ 1415143 w 3374571"/>
              <a:gd name="connsiteY64" fmla="*/ 1262743 h 1497233"/>
              <a:gd name="connsiteX65" fmla="*/ 1240971 w 3374571"/>
              <a:gd name="connsiteY65" fmla="*/ 1349829 h 1497233"/>
              <a:gd name="connsiteX66" fmla="*/ 1055914 w 3374571"/>
              <a:gd name="connsiteY66" fmla="*/ 1436914 h 1497233"/>
              <a:gd name="connsiteX67" fmla="*/ 925286 w 3374571"/>
              <a:gd name="connsiteY67" fmla="*/ 1491343 h 1497233"/>
              <a:gd name="connsiteX68" fmla="*/ 838200 w 3374571"/>
              <a:gd name="connsiteY68" fmla="*/ 1480457 h 1497233"/>
              <a:gd name="connsiteX69" fmla="*/ 816428 w 3374571"/>
              <a:gd name="connsiteY69" fmla="*/ 1415143 h 1497233"/>
              <a:gd name="connsiteX70" fmla="*/ 827314 w 3374571"/>
              <a:gd name="connsiteY70" fmla="*/ 1360714 h 1497233"/>
              <a:gd name="connsiteX71" fmla="*/ 990600 w 3374571"/>
              <a:gd name="connsiteY71" fmla="*/ 1240972 h 1497233"/>
              <a:gd name="connsiteX72" fmla="*/ 1055914 w 3374571"/>
              <a:gd name="connsiteY72" fmla="*/ 1186543 h 1497233"/>
              <a:gd name="connsiteX73" fmla="*/ 1219200 w 3374571"/>
              <a:gd name="connsiteY73" fmla="*/ 1077686 h 1497233"/>
              <a:gd name="connsiteX74" fmla="*/ 1393371 w 3374571"/>
              <a:gd name="connsiteY74" fmla="*/ 990600 h 1497233"/>
              <a:gd name="connsiteX75" fmla="*/ 1480457 w 3374571"/>
              <a:gd name="connsiteY75" fmla="*/ 936172 h 1497233"/>
              <a:gd name="connsiteX76" fmla="*/ 1545771 w 3374571"/>
              <a:gd name="connsiteY76" fmla="*/ 914400 h 1497233"/>
              <a:gd name="connsiteX77" fmla="*/ 1654628 w 3374571"/>
              <a:gd name="connsiteY77" fmla="*/ 849086 h 1497233"/>
              <a:gd name="connsiteX78" fmla="*/ 1741714 w 3374571"/>
              <a:gd name="connsiteY78" fmla="*/ 805543 h 1497233"/>
              <a:gd name="connsiteX79" fmla="*/ 1774371 w 3374571"/>
              <a:gd name="connsiteY79" fmla="*/ 794657 h 1497233"/>
              <a:gd name="connsiteX80" fmla="*/ 1883228 w 3374571"/>
              <a:gd name="connsiteY80" fmla="*/ 718457 h 1497233"/>
              <a:gd name="connsiteX81" fmla="*/ 1970314 w 3374571"/>
              <a:gd name="connsiteY81" fmla="*/ 664029 h 1497233"/>
              <a:gd name="connsiteX82" fmla="*/ 1992086 w 3374571"/>
              <a:gd name="connsiteY82" fmla="*/ 642257 h 1497233"/>
              <a:gd name="connsiteX83" fmla="*/ 1850571 w 3374571"/>
              <a:gd name="connsiteY83" fmla="*/ 740229 h 1497233"/>
              <a:gd name="connsiteX84" fmla="*/ 1807028 w 3374571"/>
              <a:gd name="connsiteY84" fmla="*/ 772886 h 1497233"/>
              <a:gd name="connsiteX85" fmla="*/ 1763486 w 3374571"/>
              <a:gd name="connsiteY85" fmla="*/ 838200 h 1497233"/>
              <a:gd name="connsiteX86" fmla="*/ 1719943 w 3374571"/>
              <a:gd name="connsiteY86" fmla="*/ 925286 h 1497233"/>
              <a:gd name="connsiteX87" fmla="*/ 1719943 w 3374571"/>
              <a:gd name="connsiteY87" fmla="*/ 1045029 h 1497233"/>
              <a:gd name="connsiteX88" fmla="*/ 1774371 w 3374571"/>
              <a:gd name="connsiteY88" fmla="*/ 1012372 h 1497233"/>
              <a:gd name="connsiteX89" fmla="*/ 1894114 w 3374571"/>
              <a:gd name="connsiteY89" fmla="*/ 957943 h 1497233"/>
              <a:gd name="connsiteX90" fmla="*/ 1937657 w 3374571"/>
              <a:gd name="connsiteY90" fmla="*/ 925286 h 1497233"/>
              <a:gd name="connsiteX91" fmla="*/ 1981200 w 3374571"/>
              <a:gd name="connsiteY91" fmla="*/ 849086 h 1497233"/>
              <a:gd name="connsiteX92" fmla="*/ 2024743 w 3374571"/>
              <a:gd name="connsiteY92" fmla="*/ 772886 h 1497233"/>
              <a:gd name="connsiteX93" fmla="*/ 1937657 w 3374571"/>
              <a:gd name="connsiteY93" fmla="*/ 762000 h 1497233"/>
              <a:gd name="connsiteX94" fmla="*/ 1970314 w 3374571"/>
              <a:gd name="connsiteY94" fmla="*/ 751114 h 1497233"/>
              <a:gd name="connsiteX95" fmla="*/ 2079171 w 3374571"/>
              <a:gd name="connsiteY95" fmla="*/ 696686 h 1497233"/>
              <a:gd name="connsiteX96" fmla="*/ 2111828 w 3374571"/>
              <a:gd name="connsiteY96" fmla="*/ 685800 h 1497233"/>
              <a:gd name="connsiteX97" fmla="*/ 2144486 w 3374571"/>
              <a:gd name="connsiteY97" fmla="*/ 664029 h 1497233"/>
              <a:gd name="connsiteX98" fmla="*/ 2209800 w 3374571"/>
              <a:gd name="connsiteY98" fmla="*/ 631372 h 1497233"/>
              <a:gd name="connsiteX99" fmla="*/ 2242457 w 3374571"/>
              <a:gd name="connsiteY99" fmla="*/ 620486 h 1497233"/>
              <a:gd name="connsiteX100" fmla="*/ 2307771 w 3374571"/>
              <a:gd name="connsiteY100" fmla="*/ 576943 h 1497233"/>
              <a:gd name="connsiteX101" fmla="*/ 2318657 w 3374571"/>
              <a:gd name="connsiteY101" fmla="*/ 609600 h 1497233"/>
              <a:gd name="connsiteX102" fmla="*/ 2275114 w 3374571"/>
              <a:gd name="connsiteY102" fmla="*/ 674914 h 1497233"/>
              <a:gd name="connsiteX103" fmla="*/ 2242457 w 3374571"/>
              <a:gd name="connsiteY103" fmla="*/ 740229 h 1497233"/>
              <a:gd name="connsiteX104" fmla="*/ 2220686 w 3374571"/>
              <a:gd name="connsiteY104" fmla="*/ 772886 h 1497233"/>
              <a:gd name="connsiteX105" fmla="*/ 2177143 w 3374571"/>
              <a:gd name="connsiteY105" fmla="*/ 870857 h 1497233"/>
              <a:gd name="connsiteX106" fmla="*/ 2166257 w 3374571"/>
              <a:gd name="connsiteY106" fmla="*/ 914400 h 1497233"/>
              <a:gd name="connsiteX107" fmla="*/ 2144486 w 3374571"/>
              <a:gd name="connsiteY107" fmla="*/ 947057 h 1497233"/>
              <a:gd name="connsiteX108" fmla="*/ 2133600 w 3374571"/>
              <a:gd name="connsiteY108" fmla="*/ 979714 h 1497233"/>
              <a:gd name="connsiteX109" fmla="*/ 2166257 w 3374571"/>
              <a:gd name="connsiteY109" fmla="*/ 925286 h 1497233"/>
              <a:gd name="connsiteX110" fmla="*/ 2373086 w 3374571"/>
              <a:gd name="connsiteY110" fmla="*/ 772886 h 1497233"/>
              <a:gd name="connsiteX111" fmla="*/ 2481943 w 3374571"/>
              <a:gd name="connsiteY111" fmla="*/ 696686 h 1497233"/>
              <a:gd name="connsiteX112" fmla="*/ 2579914 w 3374571"/>
              <a:gd name="connsiteY112" fmla="*/ 642257 h 1497233"/>
              <a:gd name="connsiteX113" fmla="*/ 2590800 w 3374571"/>
              <a:gd name="connsiteY113" fmla="*/ 859972 h 1497233"/>
              <a:gd name="connsiteX114" fmla="*/ 2569028 w 3374571"/>
              <a:gd name="connsiteY114" fmla="*/ 925286 h 1497233"/>
              <a:gd name="connsiteX115" fmla="*/ 2601686 w 3374571"/>
              <a:gd name="connsiteY115" fmla="*/ 849086 h 1497233"/>
              <a:gd name="connsiteX116" fmla="*/ 2667000 w 3374571"/>
              <a:gd name="connsiteY116" fmla="*/ 772886 h 1497233"/>
              <a:gd name="connsiteX117" fmla="*/ 2699657 w 3374571"/>
              <a:gd name="connsiteY117" fmla="*/ 729343 h 1497233"/>
              <a:gd name="connsiteX118" fmla="*/ 2743200 w 3374571"/>
              <a:gd name="connsiteY118" fmla="*/ 674914 h 1497233"/>
              <a:gd name="connsiteX119" fmla="*/ 2775857 w 3374571"/>
              <a:gd name="connsiteY119" fmla="*/ 653143 h 1497233"/>
              <a:gd name="connsiteX120" fmla="*/ 2852057 w 3374571"/>
              <a:gd name="connsiteY120" fmla="*/ 598714 h 1497233"/>
              <a:gd name="connsiteX121" fmla="*/ 2873828 w 3374571"/>
              <a:gd name="connsiteY121" fmla="*/ 827314 h 1497233"/>
              <a:gd name="connsiteX122" fmla="*/ 2884714 w 3374571"/>
              <a:gd name="connsiteY122" fmla="*/ 892629 h 1497233"/>
              <a:gd name="connsiteX123" fmla="*/ 2960914 w 3374571"/>
              <a:gd name="connsiteY123" fmla="*/ 957943 h 1497233"/>
              <a:gd name="connsiteX124" fmla="*/ 3167743 w 3374571"/>
              <a:gd name="connsiteY124" fmla="*/ 947057 h 1497233"/>
              <a:gd name="connsiteX125" fmla="*/ 3211286 w 3374571"/>
              <a:gd name="connsiteY125" fmla="*/ 914400 h 1497233"/>
              <a:gd name="connsiteX126" fmla="*/ 3254828 w 3374571"/>
              <a:gd name="connsiteY126" fmla="*/ 892629 h 1497233"/>
              <a:gd name="connsiteX127" fmla="*/ 3309257 w 3374571"/>
              <a:gd name="connsiteY127" fmla="*/ 859972 h 1497233"/>
              <a:gd name="connsiteX128" fmla="*/ 3331028 w 3374571"/>
              <a:gd name="connsiteY128" fmla="*/ 838200 h 1497233"/>
              <a:gd name="connsiteX129" fmla="*/ 3374571 w 3374571"/>
              <a:gd name="connsiteY129" fmla="*/ 827314 h 14972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</a:cxnLst>
            <a:rect l="l" t="t" r="r" b="b"/>
            <a:pathLst>
              <a:path w="3374571" h="1497233">
                <a:moveTo>
                  <a:pt x="0" y="1349829"/>
                </a:moveTo>
                <a:cubicBezTo>
                  <a:pt x="29029" y="1328057"/>
                  <a:pt x="55366" y="1302136"/>
                  <a:pt x="87086" y="1284514"/>
                </a:cubicBezTo>
                <a:cubicBezTo>
                  <a:pt x="121249" y="1265535"/>
                  <a:pt x="159925" y="1256137"/>
                  <a:pt x="195943" y="1240972"/>
                </a:cubicBezTo>
                <a:cubicBezTo>
                  <a:pt x="228880" y="1227104"/>
                  <a:pt x="260518" y="1210151"/>
                  <a:pt x="293914" y="1197429"/>
                </a:cubicBezTo>
                <a:cubicBezTo>
                  <a:pt x="336805" y="1181089"/>
                  <a:pt x="382951" y="1173296"/>
                  <a:pt x="424543" y="1153886"/>
                </a:cubicBezTo>
                <a:cubicBezTo>
                  <a:pt x="492250" y="1122289"/>
                  <a:pt x="554700" y="1080452"/>
                  <a:pt x="620486" y="1045029"/>
                </a:cubicBezTo>
                <a:cubicBezTo>
                  <a:pt x="649061" y="1029642"/>
                  <a:pt x="678543" y="1016000"/>
                  <a:pt x="707571" y="1001486"/>
                </a:cubicBezTo>
                <a:cubicBezTo>
                  <a:pt x="729343" y="990600"/>
                  <a:pt x="753879" y="984035"/>
                  <a:pt x="772886" y="968829"/>
                </a:cubicBezTo>
                <a:cubicBezTo>
                  <a:pt x="791029" y="954315"/>
                  <a:pt x="809829" y="940586"/>
                  <a:pt x="827314" y="925286"/>
                </a:cubicBezTo>
                <a:cubicBezTo>
                  <a:pt x="868243" y="889473"/>
                  <a:pt x="868820" y="879354"/>
                  <a:pt x="903514" y="827314"/>
                </a:cubicBezTo>
                <a:lnTo>
                  <a:pt x="925286" y="794657"/>
                </a:lnTo>
                <a:cubicBezTo>
                  <a:pt x="947940" y="704035"/>
                  <a:pt x="920355" y="793632"/>
                  <a:pt x="957943" y="718457"/>
                </a:cubicBezTo>
                <a:cubicBezTo>
                  <a:pt x="966682" y="700980"/>
                  <a:pt x="970224" y="681110"/>
                  <a:pt x="979714" y="664029"/>
                </a:cubicBezTo>
                <a:cubicBezTo>
                  <a:pt x="1047505" y="542005"/>
                  <a:pt x="981541" y="695298"/>
                  <a:pt x="1034143" y="576943"/>
                </a:cubicBezTo>
                <a:cubicBezTo>
                  <a:pt x="1042079" y="559087"/>
                  <a:pt x="1050299" y="541230"/>
                  <a:pt x="1055914" y="522514"/>
                </a:cubicBezTo>
                <a:cubicBezTo>
                  <a:pt x="1061230" y="504792"/>
                  <a:pt x="1062786" y="486147"/>
                  <a:pt x="1066800" y="468086"/>
                </a:cubicBezTo>
                <a:cubicBezTo>
                  <a:pt x="1070046" y="453481"/>
                  <a:pt x="1074057" y="439057"/>
                  <a:pt x="1077686" y="424543"/>
                </a:cubicBezTo>
                <a:cubicBezTo>
                  <a:pt x="1070429" y="351972"/>
                  <a:pt x="1071407" y="278098"/>
                  <a:pt x="1055914" y="206829"/>
                </a:cubicBezTo>
                <a:cubicBezTo>
                  <a:pt x="1052644" y="191786"/>
                  <a:pt x="1036714" y="181648"/>
                  <a:pt x="1023257" y="174172"/>
                </a:cubicBezTo>
                <a:cubicBezTo>
                  <a:pt x="1003196" y="163027"/>
                  <a:pt x="957943" y="152400"/>
                  <a:pt x="957943" y="152400"/>
                </a:cubicBezTo>
                <a:cubicBezTo>
                  <a:pt x="820057" y="159657"/>
                  <a:pt x="681710" y="160765"/>
                  <a:pt x="544286" y="174172"/>
                </a:cubicBezTo>
                <a:cubicBezTo>
                  <a:pt x="531265" y="175442"/>
                  <a:pt x="520879" y="186692"/>
                  <a:pt x="511628" y="195943"/>
                </a:cubicBezTo>
                <a:cubicBezTo>
                  <a:pt x="495199" y="212372"/>
                  <a:pt x="482026" y="231785"/>
                  <a:pt x="468086" y="250372"/>
                </a:cubicBezTo>
                <a:cubicBezTo>
                  <a:pt x="460236" y="260838"/>
                  <a:pt x="453571" y="272143"/>
                  <a:pt x="446314" y="283029"/>
                </a:cubicBezTo>
                <a:cubicBezTo>
                  <a:pt x="460828" y="286657"/>
                  <a:pt x="474896" y="293914"/>
                  <a:pt x="489857" y="293914"/>
                </a:cubicBezTo>
                <a:cubicBezTo>
                  <a:pt x="514808" y="293914"/>
                  <a:pt x="535905" y="272266"/>
                  <a:pt x="555171" y="261257"/>
                </a:cubicBezTo>
                <a:cubicBezTo>
                  <a:pt x="569260" y="253206"/>
                  <a:pt x="584625" y="247537"/>
                  <a:pt x="598714" y="239486"/>
                </a:cubicBezTo>
                <a:cubicBezTo>
                  <a:pt x="610073" y="232995"/>
                  <a:pt x="620012" y="224205"/>
                  <a:pt x="631371" y="217714"/>
                </a:cubicBezTo>
                <a:cubicBezTo>
                  <a:pt x="645460" y="209663"/>
                  <a:pt x="660825" y="203994"/>
                  <a:pt x="674914" y="195943"/>
                </a:cubicBezTo>
                <a:cubicBezTo>
                  <a:pt x="686273" y="189452"/>
                  <a:pt x="695869" y="180023"/>
                  <a:pt x="707571" y="174172"/>
                </a:cubicBezTo>
                <a:cubicBezTo>
                  <a:pt x="717834" y="169040"/>
                  <a:pt x="729681" y="167806"/>
                  <a:pt x="740228" y="163286"/>
                </a:cubicBezTo>
                <a:cubicBezTo>
                  <a:pt x="755143" y="156893"/>
                  <a:pt x="768704" y="147541"/>
                  <a:pt x="783771" y="141514"/>
                </a:cubicBezTo>
                <a:cubicBezTo>
                  <a:pt x="805079" y="132991"/>
                  <a:pt x="829991" y="132473"/>
                  <a:pt x="849086" y="119743"/>
                </a:cubicBezTo>
                <a:cubicBezTo>
                  <a:pt x="881882" y="97879"/>
                  <a:pt x="886616" y="92773"/>
                  <a:pt x="925286" y="76200"/>
                </a:cubicBezTo>
                <a:cubicBezTo>
                  <a:pt x="935833" y="71680"/>
                  <a:pt x="947680" y="70446"/>
                  <a:pt x="957943" y="65314"/>
                </a:cubicBezTo>
                <a:cubicBezTo>
                  <a:pt x="1024850" y="31860"/>
                  <a:pt x="951604" y="45844"/>
                  <a:pt x="1055914" y="21772"/>
                </a:cubicBezTo>
                <a:cubicBezTo>
                  <a:pt x="1080915" y="16003"/>
                  <a:pt x="1106870" y="15476"/>
                  <a:pt x="1132114" y="10886"/>
                </a:cubicBezTo>
                <a:cubicBezTo>
                  <a:pt x="1146834" y="8210"/>
                  <a:pt x="1161143" y="3629"/>
                  <a:pt x="1175657" y="0"/>
                </a:cubicBezTo>
                <a:cubicBezTo>
                  <a:pt x="1186543" y="7257"/>
                  <a:pt x="1199938" y="11721"/>
                  <a:pt x="1208314" y="21772"/>
                </a:cubicBezTo>
                <a:cubicBezTo>
                  <a:pt x="1218703" y="34238"/>
                  <a:pt x="1222035" y="51225"/>
                  <a:pt x="1230086" y="65314"/>
                </a:cubicBezTo>
                <a:cubicBezTo>
                  <a:pt x="1236577" y="76673"/>
                  <a:pt x="1244600" y="87086"/>
                  <a:pt x="1251857" y="97972"/>
                </a:cubicBezTo>
                <a:cubicBezTo>
                  <a:pt x="1285888" y="234088"/>
                  <a:pt x="1242395" y="64856"/>
                  <a:pt x="1273628" y="174172"/>
                </a:cubicBezTo>
                <a:cubicBezTo>
                  <a:pt x="1277738" y="188557"/>
                  <a:pt x="1280885" y="203200"/>
                  <a:pt x="1284514" y="217714"/>
                </a:cubicBezTo>
                <a:cubicBezTo>
                  <a:pt x="1280885" y="261257"/>
                  <a:pt x="1284225" y="305954"/>
                  <a:pt x="1273628" y="348343"/>
                </a:cubicBezTo>
                <a:cubicBezTo>
                  <a:pt x="1269228" y="365944"/>
                  <a:pt x="1250587" y="376501"/>
                  <a:pt x="1240971" y="391886"/>
                </a:cubicBezTo>
                <a:cubicBezTo>
                  <a:pt x="1232371" y="405647"/>
                  <a:pt x="1228201" y="421927"/>
                  <a:pt x="1219200" y="435429"/>
                </a:cubicBezTo>
                <a:cubicBezTo>
                  <a:pt x="1206312" y="454761"/>
                  <a:pt x="1191200" y="472587"/>
                  <a:pt x="1175657" y="489857"/>
                </a:cubicBezTo>
                <a:cubicBezTo>
                  <a:pt x="1132221" y="538118"/>
                  <a:pt x="1101882" y="563727"/>
                  <a:pt x="1045028" y="598714"/>
                </a:cubicBezTo>
                <a:cubicBezTo>
                  <a:pt x="1024298" y="611471"/>
                  <a:pt x="1000739" y="619107"/>
                  <a:pt x="979714" y="631372"/>
                </a:cubicBezTo>
                <a:cubicBezTo>
                  <a:pt x="957113" y="644556"/>
                  <a:pt x="937273" y="662207"/>
                  <a:pt x="914400" y="674914"/>
                </a:cubicBezTo>
                <a:cubicBezTo>
                  <a:pt x="904369" y="680487"/>
                  <a:pt x="892006" y="680668"/>
                  <a:pt x="881743" y="685800"/>
                </a:cubicBezTo>
                <a:cubicBezTo>
                  <a:pt x="870041" y="691651"/>
                  <a:pt x="860788" y="701721"/>
                  <a:pt x="849086" y="707572"/>
                </a:cubicBezTo>
                <a:cubicBezTo>
                  <a:pt x="838823" y="712704"/>
                  <a:pt x="806881" y="724822"/>
                  <a:pt x="816428" y="718457"/>
                </a:cubicBezTo>
                <a:cubicBezTo>
                  <a:pt x="836681" y="704955"/>
                  <a:pt x="859057" y="694622"/>
                  <a:pt x="881743" y="685800"/>
                </a:cubicBezTo>
                <a:cubicBezTo>
                  <a:pt x="924520" y="669164"/>
                  <a:pt x="967364" y="651258"/>
                  <a:pt x="1012371" y="642257"/>
                </a:cubicBezTo>
                <a:cubicBezTo>
                  <a:pt x="1088443" y="627044"/>
                  <a:pt x="1048550" y="634414"/>
                  <a:pt x="1132114" y="620486"/>
                </a:cubicBezTo>
                <a:cubicBezTo>
                  <a:pt x="1211943" y="624115"/>
                  <a:pt x="1293127" y="616281"/>
                  <a:pt x="1371600" y="631372"/>
                </a:cubicBezTo>
                <a:cubicBezTo>
                  <a:pt x="1391757" y="635248"/>
                  <a:pt x="1401626" y="659467"/>
                  <a:pt x="1415143" y="674914"/>
                </a:cubicBezTo>
                <a:cubicBezTo>
                  <a:pt x="1465103" y="732010"/>
                  <a:pt x="1435054" y="703851"/>
                  <a:pt x="1469571" y="772886"/>
                </a:cubicBezTo>
                <a:cubicBezTo>
                  <a:pt x="1528859" y="891463"/>
                  <a:pt x="1479458" y="759006"/>
                  <a:pt x="1524000" y="892629"/>
                </a:cubicBezTo>
                <a:cubicBezTo>
                  <a:pt x="1527629" y="921657"/>
                  <a:pt x="1534886" y="950460"/>
                  <a:pt x="1534886" y="979714"/>
                </a:cubicBezTo>
                <a:cubicBezTo>
                  <a:pt x="1534886" y="1037885"/>
                  <a:pt x="1532227" y="1096300"/>
                  <a:pt x="1524000" y="1153886"/>
                </a:cubicBezTo>
                <a:cubicBezTo>
                  <a:pt x="1521237" y="1173230"/>
                  <a:pt x="1513586" y="1192413"/>
                  <a:pt x="1502228" y="1208314"/>
                </a:cubicBezTo>
                <a:cubicBezTo>
                  <a:pt x="1494624" y="1218960"/>
                  <a:pt x="1480665" y="1223152"/>
                  <a:pt x="1469571" y="1230086"/>
                </a:cubicBezTo>
                <a:cubicBezTo>
                  <a:pt x="1451629" y="1241300"/>
                  <a:pt x="1433885" y="1252926"/>
                  <a:pt x="1415143" y="1262743"/>
                </a:cubicBezTo>
                <a:cubicBezTo>
                  <a:pt x="1357644" y="1292862"/>
                  <a:pt x="1297713" y="1318306"/>
                  <a:pt x="1240971" y="1349829"/>
                </a:cubicBezTo>
                <a:cubicBezTo>
                  <a:pt x="1092254" y="1432449"/>
                  <a:pt x="1197602" y="1380239"/>
                  <a:pt x="1055914" y="1436914"/>
                </a:cubicBezTo>
                <a:cubicBezTo>
                  <a:pt x="1012117" y="1454433"/>
                  <a:pt x="925286" y="1491343"/>
                  <a:pt x="925286" y="1491343"/>
                </a:cubicBezTo>
                <a:cubicBezTo>
                  <a:pt x="896257" y="1487714"/>
                  <a:pt x="862166" y="1497233"/>
                  <a:pt x="838200" y="1480457"/>
                </a:cubicBezTo>
                <a:cubicBezTo>
                  <a:pt x="819399" y="1467297"/>
                  <a:pt x="816428" y="1415143"/>
                  <a:pt x="816428" y="1415143"/>
                </a:cubicBezTo>
                <a:cubicBezTo>
                  <a:pt x="820057" y="1397000"/>
                  <a:pt x="815469" y="1374928"/>
                  <a:pt x="827314" y="1360714"/>
                </a:cubicBezTo>
                <a:cubicBezTo>
                  <a:pt x="863843" y="1316879"/>
                  <a:pt x="942784" y="1276834"/>
                  <a:pt x="990600" y="1240972"/>
                </a:cubicBezTo>
                <a:cubicBezTo>
                  <a:pt x="1013272" y="1223968"/>
                  <a:pt x="1033451" y="1203822"/>
                  <a:pt x="1055914" y="1186543"/>
                </a:cubicBezTo>
                <a:cubicBezTo>
                  <a:pt x="1096932" y="1154990"/>
                  <a:pt x="1174776" y="1101749"/>
                  <a:pt x="1219200" y="1077686"/>
                </a:cubicBezTo>
                <a:cubicBezTo>
                  <a:pt x="1276275" y="1046771"/>
                  <a:pt x="1338327" y="1025002"/>
                  <a:pt x="1393371" y="990600"/>
                </a:cubicBezTo>
                <a:cubicBezTo>
                  <a:pt x="1422400" y="972457"/>
                  <a:pt x="1449839" y="951481"/>
                  <a:pt x="1480457" y="936172"/>
                </a:cubicBezTo>
                <a:cubicBezTo>
                  <a:pt x="1500983" y="925909"/>
                  <a:pt x="1525245" y="924663"/>
                  <a:pt x="1545771" y="914400"/>
                </a:cubicBezTo>
                <a:cubicBezTo>
                  <a:pt x="1583620" y="895476"/>
                  <a:pt x="1615339" y="864802"/>
                  <a:pt x="1654628" y="849086"/>
                </a:cubicBezTo>
                <a:cubicBezTo>
                  <a:pt x="1842974" y="773746"/>
                  <a:pt x="1611271" y="870765"/>
                  <a:pt x="1741714" y="805543"/>
                </a:cubicBezTo>
                <a:cubicBezTo>
                  <a:pt x="1751977" y="800411"/>
                  <a:pt x="1764340" y="800230"/>
                  <a:pt x="1774371" y="794657"/>
                </a:cubicBezTo>
                <a:cubicBezTo>
                  <a:pt x="1844127" y="755904"/>
                  <a:pt x="1826141" y="756515"/>
                  <a:pt x="1883228" y="718457"/>
                </a:cubicBezTo>
                <a:cubicBezTo>
                  <a:pt x="1900412" y="707001"/>
                  <a:pt x="1950019" y="680265"/>
                  <a:pt x="1970314" y="664029"/>
                </a:cubicBezTo>
                <a:cubicBezTo>
                  <a:pt x="1978328" y="657618"/>
                  <a:pt x="2001823" y="639012"/>
                  <a:pt x="1992086" y="642257"/>
                </a:cubicBezTo>
                <a:cubicBezTo>
                  <a:pt x="1961289" y="652522"/>
                  <a:pt x="1860692" y="732638"/>
                  <a:pt x="1850571" y="740229"/>
                </a:cubicBezTo>
                <a:lnTo>
                  <a:pt x="1807028" y="772886"/>
                </a:lnTo>
                <a:cubicBezTo>
                  <a:pt x="1792514" y="794657"/>
                  <a:pt x="1773204" y="813906"/>
                  <a:pt x="1763486" y="838200"/>
                </a:cubicBezTo>
                <a:cubicBezTo>
                  <a:pt x="1736855" y="904776"/>
                  <a:pt x="1752553" y="876370"/>
                  <a:pt x="1719943" y="925286"/>
                </a:cubicBezTo>
                <a:cubicBezTo>
                  <a:pt x="1713123" y="952566"/>
                  <a:pt x="1689296" y="1024597"/>
                  <a:pt x="1719943" y="1045029"/>
                </a:cubicBezTo>
                <a:cubicBezTo>
                  <a:pt x="1737547" y="1056765"/>
                  <a:pt x="1755447" y="1021834"/>
                  <a:pt x="1774371" y="1012372"/>
                </a:cubicBezTo>
                <a:cubicBezTo>
                  <a:pt x="1861965" y="968575"/>
                  <a:pt x="1798162" y="1015514"/>
                  <a:pt x="1894114" y="957943"/>
                </a:cubicBezTo>
                <a:cubicBezTo>
                  <a:pt x="1909671" y="948609"/>
                  <a:pt x="1923143" y="936172"/>
                  <a:pt x="1937657" y="925286"/>
                </a:cubicBezTo>
                <a:cubicBezTo>
                  <a:pt x="2003447" y="793704"/>
                  <a:pt x="1919654" y="956791"/>
                  <a:pt x="1981200" y="849086"/>
                </a:cubicBezTo>
                <a:cubicBezTo>
                  <a:pt x="2036445" y="752408"/>
                  <a:pt x="1971699" y="852450"/>
                  <a:pt x="2024743" y="772886"/>
                </a:cubicBezTo>
                <a:cubicBezTo>
                  <a:pt x="2005087" y="713919"/>
                  <a:pt x="2025849" y="739954"/>
                  <a:pt x="1937657" y="762000"/>
                </a:cubicBezTo>
                <a:cubicBezTo>
                  <a:pt x="1926525" y="764783"/>
                  <a:pt x="1959896" y="755922"/>
                  <a:pt x="1970314" y="751114"/>
                </a:cubicBezTo>
                <a:cubicBezTo>
                  <a:pt x="2007149" y="734113"/>
                  <a:pt x="2040684" y="709515"/>
                  <a:pt x="2079171" y="696686"/>
                </a:cubicBezTo>
                <a:cubicBezTo>
                  <a:pt x="2090057" y="693057"/>
                  <a:pt x="2101565" y="690932"/>
                  <a:pt x="2111828" y="685800"/>
                </a:cubicBezTo>
                <a:cubicBezTo>
                  <a:pt x="2123530" y="679949"/>
                  <a:pt x="2133049" y="670383"/>
                  <a:pt x="2144486" y="664029"/>
                </a:cubicBezTo>
                <a:cubicBezTo>
                  <a:pt x="2165764" y="652208"/>
                  <a:pt x="2187557" y="641258"/>
                  <a:pt x="2209800" y="631372"/>
                </a:cubicBezTo>
                <a:cubicBezTo>
                  <a:pt x="2220286" y="626712"/>
                  <a:pt x="2232426" y="626059"/>
                  <a:pt x="2242457" y="620486"/>
                </a:cubicBezTo>
                <a:cubicBezTo>
                  <a:pt x="2265330" y="607779"/>
                  <a:pt x="2307771" y="576943"/>
                  <a:pt x="2307771" y="576943"/>
                </a:cubicBezTo>
                <a:cubicBezTo>
                  <a:pt x="2311400" y="587829"/>
                  <a:pt x="2322286" y="598714"/>
                  <a:pt x="2318657" y="609600"/>
                </a:cubicBezTo>
                <a:cubicBezTo>
                  <a:pt x="2310383" y="634423"/>
                  <a:pt x="2289628" y="653143"/>
                  <a:pt x="2275114" y="674914"/>
                </a:cubicBezTo>
                <a:cubicBezTo>
                  <a:pt x="2212724" y="768499"/>
                  <a:pt x="2287523" y="650098"/>
                  <a:pt x="2242457" y="740229"/>
                </a:cubicBezTo>
                <a:cubicBezTo>
                  <a:pt x="2236606" y="751931"/>
                  <a:pt x="2227943" y="762000"/>
                  <a:pt x="2220686" y="772886"/>
                </a:cubicBezTo>
                <a:cubicBezTo>
                  <a:pt x="2195156" y="875002"/>
                  <a:pt x="2230949" y="749794"/>
                  <a:pt x="2177143" y="870857"/>
                </a:cubicBezTo>
                <a:cubicBezTo>
                  <a:pt x="2171067" y="884529"/>
                  <a:pt x="2172150" y="900649"/>
                  <a:pt x="2166257" y="914400"/>
                </a:cubicBezTo>
                <a:cubicBezTo>
                  <a:pt x="2161103" y="926425"/>
                  <a:pt x="2150337" y="935355"/>
                  <a:pt x="2144486" y="947057"/>
                </a:cubicBezTo>
                <a:cubicBezTo>
                  <a:pt x="2139354" y="957320"/>
                  <a:pt x="2125486" y="987828"/>
                  <a:pt x="2133600" y="979714"/>
                </a:cubicBezTo>
                <a:cubicBezTo>
                  <a:pt x="2148561" y="964753"/>
                  <a:pt x="2152103" y="941013"/>
                  <a:pt x="2166257" y="925286"/>
                </a:cubicBezTo>
                <a:cubicBezTo>
                  <a:pt x="2206164" y="880945"/>
                  <a:pt x="2348932" y="792209"/>
                  <a:pt x="2373086" y="772886"/>
                </a:cubicBezTo>
                <a:cubicBezTo>
                  <a:pt x="2462181" y="701609"/>
                  <a:pt x="2391066" y="754517"/>
                  <a:pt x="2481943" y="696686"/>
                </a:cubicBezTo>
                <a:cubicBezTo>
                  <a:pt x="2564292" y="644282"/>
                  <a:pt x="2519150" y="662512"/>
                  <a:pt x="2579914" y="642257"/>
                </a:cubicBezTo>
                <a:cubicBezTo>
                  <a:pt x="2633451" y="722560"/>
                  <a:pt x="2614321" y="679652"/>
                  <a:pt x="2590800" y="859972"/>
                </a:cubicBezTo>
                <a:cubicBezTo>
                  <a:pt x="2587832" y="882728"/>
                  <a:pt x="2559988" y="946379"/>
                  <a:pt x="2569028" y="925286"/>
                </a:cubicBezTo>
                <a:cubicBezTo>
                  <a:pt x="2579914" y="899886"/>
                  <a:pt x="2588453" y="873346"/>
                  <a:pt x="2601686" y="849086"/>
                </a:cubicBezTo>
                <a:cubicBezTo>
                  <a:pt x="2625562" y="805313"/>
                  <a:pt x="2636802" y="808117"/>
                  <a:pt x="2667000" y="772886"/>
                </a:cubicBezTo>
                <a:cubicBezTo>
                  <a:pt x="2678807" y="759111"/>
                  <a:pt x="2689112" y="744107"/>
                  <a:pt x="2699657" y="729343"/>
                </a:cubicBezTo>
                <a:cubicBezTo>
                  <a:pt x="2718517" y="702939"/>
                  <a:pt x="2718927" y="694332"/>
                  <a:pt x="2743200" y="674914"/>
                </a:cubicBezTo>
                <a:cubicBezTo>
                  <a:pt x="2753416" y="666741"/>
                  <a:pt x="2765211" y="660747"/>
                  <a:pt x="2775857" y="653143"/>
                </a:cubicBezTo>
                <a:cubicBezTo>
                  <a:pt x="2870399" y="585613"/>
                  <a:pt x="2775076" y="650037"/>
                  <a:pt x="2852057" y="598714"/>
                </a:cubicBezTo>
                <a:cubicBezTo>
                  <a:pt x="2955457" y="633182"/>
                  <a:pt x="2873828" y="594320"/>
                  <a:pt x="2873828" y="827314"/>
                </a:cubicBezTo>
                <a:cubicBezTo>
                  <a:pt x="2873828" y="849386"/>
                  <a:pt x="2874843" y="872887"/>
                  <a:pt x="2884714" y="892629"/>
                </a:cubicBezTo>
                <a:cubicBezTo>
                  <a:pt x="2897913" y="919027"/>
                  <a:pt x="2936415" y="941610"/>
                  <a:pt x="2960914" y="957943"/>
                </a:cubicBezTo>
                <a:cubicBezTo>
                  <a:pt x="3029857" y="954314"/>
                  <a:pt x="3099726" y="958886"/>
                  <a:pt x="3167743" y="947057"/>
                </a:cubicBezTo>
                <a:cubicBezTo>
                  <a:pt x="3185618" y="943948"/>
                  <a:pt x="3195901" y="924016"/>
                  <a:pt x="3211286" y="914400"/>
                </a:cubicBezTo>
                <a:cubicBezTo>
                  <a:pt x="3225047" y="905800"/>
                  <a:pt x="3241326" y="901630"/>
                  <a:pt x="3254828" y="892629"/>
                </a:cubicBezTo>
                <a:cubicBezTo>
                  <a:pt x="3314597" y="852783"/>
                  <a:pt x="3233454" y="885238"/>
                  <a:pt x="3309257" y="859972"/>
                </a:cubicBezTo>
                <a:cubicBezTo>
                  <a:pt x="3316514" y="852715"/>
                  <a:pt x="3322227" y="843480"/>
                  <a:pt x="3331028" y="838200"/>
                </a:cubicBezTo>
                <a:cubicBezTo>
                  <a:pt x="3351083" y="826167"/>
                  <a:pt x="3357285" y="827314"/>
                  <a:pt x="3374571" y="827314"/>
                </a:cubicBezTo>
              </a:path>
            </a:pathLst>
          </a:cu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олилиния 6"/>
          <p:cNvSpPr/>
          <p:nvPr/>
        </p:nvSpPr>
        <p:spPr>
          <a:xfrm>
            <a:off x="4569217" y="3592286"/>
            <a:ext cx="3388240" cy="1189789"/>
          </a:xfrm>
          <a:custGeom>
            <a:avLst/>
            <a:gdLst>
              <a:gd name="connsiteX0" fmla="*/ 274926 w 3388240"/>
              <a:gd name="connsiteY0" fmla="*/ 304800 h 1189789"/>
              <a:gd name="connsiteX1" fmla="*/ 231383 w 3388240"/>
              <a:gd name="connsiteY1" fmla="*/ 435428 h 1189789"/>
              <a:gd name="connsiteX2" fmla="*/ 176954 w 3388240"/>
              <a:gd name="connsiteY2" fmla="*/ 566057 h 1189789"/>
              <a:gd name="connsiteX3" fmla="*/ 144297 w 3388240"/>
              <a:gd name="connsiteY3" fmla="*/ 685800 h 1189789"/>
              <a:gd name="connsiteX4" fmla="*/ 100754 w 3388240"/>
              <a:gd name="connsiteY4" fmla="*/ 794657 h 1189789"/>
              <a:gd name="connsiteX5" fmla="*/ 57212 w 3388240"/>
              <a:gd name="connsiteY5" fmla="*/ 881743 h 1189789"/>
              <a:gd name="connsiteX6" fmla="*/ 35440 w 3388240"/>
              <a:gd name="connsiteY6" fmla="*/ 957943 h 1189789"/>
              <a:gd name="connsiteX7" fmla="*/ 13669 w 3388240"/>
              <a:gd name="connsiteY7" fmla="*/ 1001485 h 1189789"/>
              <a:gd name="connsiteX8" fmla="*/ 2783 w 3388240"/>
              <a:gd name="connsiteY8" fmla="*/ 1034143 h 1189789"/>
              <a:gd name="connsiteX9" fmla="*/ 68097 w 3388240"/>
              <a:gd name="connsiteY9" fmla="*/ 892628 h 1189789"/>
              <a:gd name="connsiteX10" fmla="*/ 144297 w 3388240"/>
              <a:gd name="connsiteY10" fmla="*/ 762000 h 1189789"/>
              <a:gd name="connsiteX11" fmla="*/ 198726 w 3388240"/>
              <a:gd name="connsiteY11" fmla="*/ 696685 h 1189789"/>
              <a:gd name="connsiteX12" fmla="*/ 231383 w 3388240"/>
              <a:gd name="connsiteY12" fmla="*/ 642257 h 1189789"/>
              <a:gd name="connsiteX13" fmla="*/ 274926 w 3388240"/>
              <a:gd name="connsiteY13" fmla="*/ 587828 h 1189789"/>
              <a:gd name="connsiteX14" fmla="*/ 307583 w 3388240"/>
              <a:gd name="connsiteY14" fmla="*/ 533400 h 1189789"/>
              <a:gd name="connsiteX15" fmla="*/ 351126 w 3388240"/>
              <a:gd name="connsiteY15" fmla="*/ 500743 h 1189789"/>
              <a:gd name="connsiteX16" fmla="*/ 416440 w 3388240"/>
              <a:gd name="connsiteY16" fmla="*/ 435428 h 1189789"/>
              <a:gd name="connsiteX17" fmla="*/ 449097 w 3388240"/>
              <a:gd name="connsiteY17" fmla="*/ 413657 h 1189789"/>
              <a:gd name="connsiteX18" fmla="*/ 503526 w 3388240"/>
              <a:gd name="connsiteY18" fmla="*/ 359228 h 1189789"/>
              <a:gd name="connsiteX19" fmla="*/ 568840 w 3388240"/>
              <a:gd name="connsiteY19" fmla="*/ 304800 h 1189789"/>
              <a:gd name="connsiteX20" fmla="*/ 601497 w 3388240"/>
              <a:gd name="connsiteY20" fmla="*/ 293914 h 1189789"/>
              <a:gd name="connsiteX21" fmla="*/ 634154 w 3388240"/>
              <a:gd name="connsiteY21" fmla="*/ 337457 h 1189789"/>
              <a:gd name="connsiteX22" fmla="*/ 623269 w 3388240"/>
              <a:gd name="connsiteY22" fmla="*/ 620485 h 1189789"/>
              <a:gd name="connsiteX23" fmla="*/ 568840 w 3388240"/>
              <a:gd name="connsiteY23" fmla="*/ 740228 h 1189789"/>
              <a:gd name="connsiteX24" fmla="*/ 547069 w 3388240"/>
              <a:gd name="connsiteY24" fmla="*/ 783771 h 1189789"/>
              <a:gd name="connsiteX25" fmla="*/ 525297 w 3388240"/>
              <a:gd name="connsiteY25" fmla="*/ 805543 h 1189789"/>
              <a:gd name="connsiteX26" fmla="*/ 481754 w 3388240"/>
              <a:gd name="connsiteY26" fmla="*/ 870857 h 1189789"/>
              <a:gd name="connsiteX27" fmla="*/ 459983 w 3388240"/>
              <a:gd name="connsiteY27" fmla="*/ 903514 h 1189789"/>
              <a:gd name="connsiteX28" fmla="*/ 438212 w 3388240"/>
              <a:gd name="connsiteY28" fmla="*/ 968828 h 1189789"/>
              <a:gd name="connsiteX29" fmla="*/ 416440 w 3388240"/>
              <a:gd name="connsiteY29" fmla="*/ 1001485 h 1189789"/>
              <a:gd name="connsiteX30" fmla="*/ 427326 w 3388240"/>
              <a:gd name="connsiteY30" fmla="*/ 968828 h 1189789"/>
              <a:gd name="connsiteX31" fmla="*/ 492640 w 3388240"/>
              <a:gd name="connsiteY31" fmla="*/ 859971 h 1189789"/>
              <a:gd name="connsiteX32" fmla="*/ 525297 w 3388240"/>
              <a:gd name="connsiteY32" fmla="*/ 805543 h 1189789"/>
              <a:gd name="connsiteX33" fmla="*/ 590612 w 3388240"/>
              <a:gd name="connsiteY33" fmla="*/ 685800 h 1189789"/>
              <a:gd name="connsiteX34" fmla="*/ 612383 w 3388240"/>
              <a:gd name="connsiteY34" fmla="*/ 642257 h 1189789"/>
              <a:gd name="connsiteX35" fmla="*/ 666812 w 3388240"/>
              <a:gd name="connsiteY35" fmla="*/ 555171 h 1189789"/>
              <a:gd name="connsiteX36" fmla="*/ 710354 w 3388240"/>
              <a:gd name="connsiteY36" fmla="*/ 446314 h 1189789"/>
              <a:gd name="connsiteX37" fmla="*/ 732126 w 3388240"/>
              <a:gd name="connsiteY37" fmla="*/ 391885 h 1189789"/>
              <a:gd name="connsiteX38" fmla="*/ 775669 w 3388240"/>
              <a:gd name="connsiteY38" fmla="*/ 326571 h 1189789"/>
              <a:gd name="connsiteX39" fmla="*/ 797440 w 3388240"/>
              <a:gd name="connsiteY39" fmla="*/ 272143 h 1189789"/>
              <a:gd name="connsiteX40" fmla="*/ 808326 w 3388240"/>
              <a:gd name="connsiteY40" fmla="*/ 239485 h 1189789"/>
              <a:gd name="connsiteX41" fmla="*/ 840983 w 3388240"/>
              <a:gd name="connsiteY41" fmla="*/ 206828 h 1189789"/>
              <a:gd name="connsiteX42" fmla="*/ 906297 w 3388240"/>
              <a:gd name="connsiteY42" fmla="*/ 163285 h 1189789"/>
              <a:gd name="connsiteX43" fmla="*/ 928069 w 3388240"/>
              <a:gd name="connsiteY43" fmla="*/ 185057 h 1189789"/>
              <a:gd name="connsiteX44" fmla="*/ 938954 w 3388240"/>
              <a:gd name="connsiteY44" fmla="*/ 217714 h 1189789"/>
              <a:gd name="connsiteX45" fmla="*/ 960726 w 3388240"/>
              <a:gd name="connsiteY45" fmla="*/ 250371 h 1189789"/>
              <a:gd name="connsiteX46" fmla="*/ 982497 w 3388240"/>
              <a:gd name="connsiteY46" fmla="*/ 370114 h 1189789"/>
              <a:gd name="connsiteX47" fmla="*/ 971612 w 3388240"/>
              <a:gd name="connsiteY47" fmla="*/ 489857 h 1189789"/>
              <a:gd name="connsiteX48" fmla="*/ 949840 w 3388240"/>
              <a:gd name="connsiteY48" fmla="*/ 522514 h 1189789"/>
              <a:gd name="connsiteX49" fmla="*/ 928069 w 3388240"/>
              <a:gd name="connsiteY49" fmla="*/ 566057 h 1189789"/>
              <a:gd name="connsiteX50" fmla="*/ 917183 w 3388240"/>
              <a:gd name="connsiteY50" fmla="*/ 598714 h 1189789"/>
              <a:gd name="connsiteX51" fmla="*/ 884526 w 3388240"/>
              <a:gd name="connsiteY51" fmla="*/ 642257 h 1189789"/>
              <a:gd name="connsiteX52" fmla="*/ 840983 w 3388240"/>
              <a:gd name="connsiteY52" fmla="*/ 751114 h 1189789"/>
              <a:gd name="connsiteX53" fmla="*/ 830097 w 3388240"/>
              <a:gd name="connsiteY53" fmla="*/ 794657 h 1189789"/>
              <a:gd name="connsiteX54" fmla="*/ 819212 w 3388240"/>
              <a:gd name="connsiteY54" fmla="*/ 827314 h 1189789"/>
              <a:gd name="connsiteX55" fmla="*/ 819212 w 3388240"/>
              <a:gd name="connsiteY55" fmla="*/ 1023257 h 1189789"/>
              <a:gd name="connsiteX56" fmla="*/ 928069 w 3388240"/>
              <a:gd name="connsiteY56" fmla="*/ 1001485 h 1189789"/>
              <a:gd name="connsiteX57" fmla="*/ 993383 w 3388240"/>
              <a:gd name="connsiteY57" fmla="*/ 979714 h 1189789"/>
              <a:gd name="connsiteX58" fmla="*/ 1080469 w 3388240"/>
              <a:gd name="connsiteY58" fmla="*/ 947057 h 1189789"/>
              <a:gd name="connsiteX59" fmla="*/ 1124012 w 3388240"/>
              <a:gd name="connsiteY59" fmla="*/ 870857 h 1189789"/>
              <a:gd name="connsiteX60" fmla="*/ 1145783 w 3388240"/>
              <a:gd name="connsiteY60" fmla="*/ 838200 h 1189789"/>
              <a:gd name="connsiteX61" fmla="*/ 1167554 w 3388240"/>
              <a:gd name="connsiteY61" fmla="*/ 772885 h 1189789"/>
              <a:gd name="connsiteX62" fmla="*/ 1189326 w 3388240"/>
              <a:gd name="connsiteY62" fmla="*/ 740228 h 1189789"/>
              <a:gd name="connsiteX63" fmla="*/ 1211097 w 3388240"/>
              <a:gd name="connsiteY63" fmla="*/ 664028 h 1189789"/>
              <a:gd name="connsiteX64" fmla="*/ 1232869 w 3388240"/>
              <a:gd name="connsiteY64" fmla="*/ 620485 h 1189789"/>
              <a:gd name="connsiteX65" fmla="*/ 1243754 w 3388240"/>
              <a:gd name="connsiteY65" fmla="*/ 587828 h 1189789"/>
              <a:gd name="connsiteX66" fmla="*/ 1265526 w 3388240"/>
              <a:gd name="connsiteY66" fmla="*/ 544285 h 1189789"/>
              <a:gd name="connsiteX67" fmla="*/ 1309069 w 3388240"/>
              <a:gd name="connsiteY67" fmla="*/ 446314 h 1189789"/>
              <a:gd name="connsiteX68" fmla="*/ 1341726 w 3388240"/>
              <a:gd name="connsiteY68" fmla="*/ 370114 h 1189789"/>
              <a:gd name="connsiteX69" fmla="*/ 1352612 w 3388240"/>
              <a:gd name="connsiteY69" fmla="*/ 337457 h 1189789"/>
              <a:gd name="connsiteX70" fmla="*/ 1374383 w 3388240"/>
              <a:gd name="connsiteY70" fmla="*/ 293914 h 1189789"/>
              <a:gd name="connsiteX71" fmla="*/ 1385269 w 3388240"/>
              <a:gd name="connsiteY71" fmla="*/ 261257 h 1189789"/>
              <a:gd name="connsiteX72" fmla="*/ 1407040 w 3388240"/>
              <a:gd name="connsiteY72" fmla="*/ 228600 h 1189789"/>
              <a:gd name="connsiteX73" fmla="*/ 1428812 w 3388240"/>
              <a:gd name="connsiteY73" fmla="*/ 185057 h 1189789"/>
              <a:gd name="connsiteX74" fmla="*/ 1515897 w 3388240"/>
              <a:gd name="connsiteY74" fmla="*/ 108857 h 1189789"/>
              <a:gd name="connsiteX75" fmla="*/ 1559440 w 3388240"/>
              <a:gd name="connsiteY75" fmla="*/ 119743 h 1189789"/>
              <a:gd name="connsiteX76" fmla="*/ 1592097 w 3388240"/>
              <a:gd name="connsiteY76" fmla="*/ 130628 h 1189789"/>
              <a:gd name="connsiteX77" fmla="*/ 1646526 w 3388240"/>
              <a:gd name="connsiteY77" fmla="*/ 141514 h 1189789"/>
              <a:gd name="connsiteX78" fmla="*/ 1690069 w 3388240"/>
              <a:gd name="connsiteY78" fmla="*/ 163285 h 1189789"/>
              <a:gd name="connsiteX79" fmla="*/ 1755383 w 3388240"/>
              <a:gd name="connsiteY79" fmla="*/ 174171 h 1189789"/>
              <a:gd name="connsiteX80" fmla="*/ 1788040 w 3388240"/>
              <a:gd name="connsiteY80" fmla="*/ 185057 h 1189789"/>
              <a:gd name="connsiteX81" fmla="*/ 1788040 w 3388240"/>
              <a:gd name="connsiteY81" fmla="*/ 587828 h 1189789"/>
              <a:gd name="connsiteX82" fmla="*/ 1744497 w 3388240"/>
              <a:gd name="connsiteY82" fmla="*/ 653143 h 1189789"/>
              <a:gd name="connsiteX83" fmla="*/ 1690069 w 3388240"/>
              <a:gd name="connsiteY83" fmla="*/ 729343 h 1189789"/>
              <a:gd name="connsiteX84" fmla="*/ 1624754 w 3388240"/>
              <a:gd name="connsiteY84" fmla="*/ 794657 h 1189789"/>
              <a:gd name="connsiteX85" fmla="*/ 1505012 w 3388240"/>
              <a:gd name="connsiteY85" fmla="*/ 892628 h 1189789"/>
              <a:gd name="connsiteX86" fmla="*/ 1450583 w 3388240"/>
              <a:gd name="connsiteY86" fmla="*/ 925285 h 1189789"/>
              <a:gd name="connsiteX87" fmla="*/ 1352612 w 3388240"/>
              <a:gd name="connsiteY87" fmla="*/ 968828 h 1189789"/>
              <a:gd name="connsiteX88" fmla="*/ 1309069 w 3388240"/>
              <a:gd name="connsiteY88" fmla="*/ 1001485 h 1189789"/>
              <a:gd name="connsiteX89" fmla="*/ 1189326 w 3388240"/>
              <a:gd name="connsiteY89" fmla="*/ 1055914 h 1189789"/>
              <a:gd name="connsiteX90" fmla="*/ 1145783 w 3388240"/>
              <a:gd name="connsiteY90" fmla="*/ 1077685 h 1189789"/>
              <a:gd name="connsiteX91" fmla="*/ 1102240 w 3388240"/>
              <a:gd name="connsiteY91" fmla="*/ 947057 h 1189789"/>
              <a:gd name="connsiteX92" fmla="*/ 1124012 w 3388240"/>
              <a:gd name="connsiteY92" fmla="*/ 762000 h 1189789"/>
              <a:gd name="connsiteX93" fmla="*/ 1145783 w 3388240"/>
              <a:gd name="connsiteY93" fmla="*/ 729343 h 1189789"/>
              <a:gd name="connsiteX94" fmla="*/ 1167554 w 3388240"/>
              <a:gd name="connsiteY94" fmla="*/ 685800 h 1189789"/>
              <a:gd name="connsiteX95" fmla="*/ 1221983 w 3388240"/>
              <a:gd name="connsiteY95" fmla="*/ 620485 h 1189789"/>
              <a:gd name="connsiteX96" fmla="*/ 1243754 w 3388240"/>
              <a:gd name="connsiteY96" fmla="*/ 555171 h 1189789"/>
              <a:gd name="connsiteX97" fmla="*/ 1276412 w 3388240"/>
              <a:gd name="connsiteY97" fmla="*/ 468085 h 1189789"/>
              <a:gd name="connsiteX98" fmla="*/ 1287297 w 3388240"/>
              <a:gd name="connsiteY98" fmla="*/ 435428 h 1189789"/>
              <a:gd name="connsiteX99" fmla="*/ 1352612 w 3388240"/>
              <a:gd name="connsiteY99" fmla="*/ 304800 h 1189789"/>
              <a:gd name="connsiteX100" fmla="*/ 1374383 w 3388240"/>
              <a:gd name="connsiteY100" fmla="*/ 261257 h 1189789"/>
              <a:gd name="connsiteX101" fmla="*/ 1407040 w 3388240"/>
              <a:gd name="connsiteY101" fmla="*/ 217714 h 1189789"/>
              <a:gd name="connsiteX102" fmla="*/ 1450583 w 3388240"/>
              <a:gd name="connsiteY102" fmla="*/ 152400 h 1189789"/>
              <a:gd name="connsiteX103" fmla="*/ 1396154 w 3388240"/>
              <a:gd name="connsiteY103" fmla="*/ 228600 h 1189789"/>
              <a:gd name="connsiteX104" fmla="*/ 1363497 w 3388240"/>
              <a:gd name="connsiteY104" fmla="*/ 304800 h 1189789"/>
              <a:gd name="connsiteX105" fmla="*/ 1341726 w 3388240"/>
              <a:gd name="connsiteY105" fmla="*/ 337457 h 1189789"/>
              <a:gd name="connsiteX106" fmla="*/ 1330840 w 3388240"/>
              <a:gd name="connsiteY106" fmla="*/ 370114 h 1189789"/>
              <a:gd name="connsiteX107" fmla="*/ 1287297 w 3388240"/>
              <a:gd name="connsiteY107" fmla="*/ 478971 h 1189789"/>
              <a:gd name="connsiteX108" fmla="*/ 1265526 w 3388240"/>
              <a:gd name="connsiteY108" fmla="*/ 555171 h 1189789"/>
              <a:gd name="connsiteX109" fmla="*/ 1254640 w 3388240"/>
              <a:gd name="connsiteY109" fmla="*/ 598714 h 1189789"/>
              <a:gd name="connsiteX110" fmla="*/ 1243754 w 3388240"/>
              <a:gd name="connsiteY110" fmla="*/ 631371 h 1189789"/>
              <a:gd name="connsiteX111" fmla="*/ 1232869 w 3388240"/>
              <a:gd name="connsiteY111" fmla="*/ 674914 h 1189789"/>
              <a:gd name="connsiteX112" fmla="*/ 1221983 w 3388240"/>
              <a:gd name="connsiteY112" fmla="*/ 707571 h 1189789"/>
              <a:gd name="connsiteX113" fmla="*/ 1200212 w 3388240"/>
              <a:gd name="connsiteY113" fmla="*/ 794657 h 1189789"/>
              <a:gd name="connsiteX114" fmla="*/ 1211097 w 3388240"/>
              <a:gd name="connsiteY114" fmla="*/ 914400 h 1189789"/>
              <a:gd name="connsiteX115" fmla="*/ 1439697 w 3388240"/>
              <a:gd name="connsiteY115" fmla="*/ 892628 h 1189789"/>
              <a:gd name="connsiteX116" fmla="*/ 1505012 w 3388240"/>
              <a:gd name="connsiteY116" fmla="*/ 870857 h 1189789"/>
              <a:gd name="connsiteX117" fmla="*/ 1537669 w 3388240"/>
              <a:gd name="connsiteY117" fmla="*/ 859971 h 1189789"/>
              <a:gd name="connsiteX118" fmla="*/ 1592097 w 3388240"/>
              <a:gd name="connsiteY118" fmla="*/ 838200 h 1189789"/>
              <a:gd name="connsiteX119" fmla="*/ 1646526 w 3388240"/>
              <a:gd name="connsiteY119" fmla="*/ 762000 h 1189789"/>
              <a:gd name="connsiteX120" fmla="*/ 1690069 w 3388240"/>
              <a:gd name="connsiteY120" fmla="*/ 718457 h 1189789"/>
              <a:gd name="connsiteX121" fmla="*/ 1722726 w 3388240"/>
              <a:gd name="connsiteY121" fmla="*/ 685800 h 1189789"/>
              <a:gd name="connsiteX122" fmla="*/ 1777154 w 3388240"/>
              <a:gd name="connsiteY122" fmla="*/ 598714 h 1189789"/>
              <a:gd name="connsiteX123" fmla="*/ 1798926 w 3388240"/>
              <a:gd name="connsiteY123" fmla="*/ 576943 h 1189789"/>
              <a:gd name="connsiteX124" fmla="*/ 1842469 w 3388240"/>
              <a:gd name="connsiteY124" fmla="*/ 511628 h 1189789"/>
              <a:gd name="connsiteX125" fmla="*/ 1864240 w 3388240"/>
              <a:gd name="connsiteY125" fmla="*/ 478971 h 1189789"/>
              <a:gd name="connsiteX126" fmla="*/ 1896897 w 3388240"/>
              <a:gd name="connsiteY126" fmla="*/ 435428 h 1189789"/>
              <a:gd name="connsiteX127" fmla="*/ 1929554 w 3388240"/>
              <a:gd name="connsiteY127" fmla="*/ 359228 h 1189789"/>
              <a:gd name="connsiteX128" fmla="*/ 1973097 w 3388240"/>
              <a:gd name="connsiteY128" fmla="*/ 250371 h 1189789"/>
              <a:gd name="connsiteX129" fmla="*/ 1983983 w 3388240"/>
              <a:gd name="connsiteY129" fmla="*/ 217714 h 1189789"/>
              <a:gd name="connsiteX130" fmla="*/ 1962212 w 3388240"/>
              <a:gd name="connsiteY130" fmla="*/ 304800 h 1189789"/>
              <a:gd name="connsiteX131" fmla="*/ 1918669 w 3388240"/>
              <a:gd name="connsiteY131" fmla="*/ 391885 h 1189789"/>
              <a:gd name="connsiteX132" fmla="*/ 1896897 w 3388240"/>
              <a:gd name="connsiteY132" fmla="*/ 435428 h 1189789"/>
              <a:gd name="connsiteX133" fmla="*/ 1875126 w 3388240"/>
              <a:gd name="connsiteY133" fmla="*/ 468085 h 1189789"/>
              <a:gd name="connsiteX134" fmla="*/ 1842469 w 3388240"/>
              <a:gd name="connsiteY134" fmla="*/ 544285 h 1189789"/>
              <a:gd name="connsiteX135" fmla="*/ 1777154 w 3388240"/>
              <a:gd name="connsiteY135" fmla="*/ 620485 h 1189789"/>
              <a:gd name="connsiteX136" fmla="*/ 1744497 w 3388240"/>
              <a:gd name="connsiteY136" fmla="*/ 729343 h 1189789"/>
              <a:gd name="connsiteX137" fmla="*/ 1733612 w 3388240"/>
              <a:gd name="connsiteY137" fmla="*/ 762000 h 1189789"/>
              <a:gd name="connsiteX138" fmla="*/ 1722726 w 3388240"/>
              <a:gd name="connsiteY138" fmla="*/ 827314 h 1189789"/>
              <a:gd name="connsiteX139" fmla="*/ 1711840 w 3388240"/>
              <a:gd name="connsiteY139" fmla="*/ 870857 h 1189789"/>
              <a:gd name="connsiteX140" fmla="*/ 1733612 w 3388240"/>
              <a:gd name="connsiteY140" fmla="*/ 1153885 h 1189789"/>
              <a:gd name="connsiteX141" fmla="*/ 1744497 w 3388240"/>
              <a:gd name="connsiteY141" fmla="*/ 1186543 h 1189789"/>
              <a:gd name="connsiteX142" fmla="*/ 1809812 w 3388240"/>
              <a:gd name="connsiteY142" fmla="*/ 1164771 h 1189789"/>
              <a:gd name="connsiteX143" fmla="*/ 1951326 w 3388240"/>
              <a:gd name="connsiteY143" fmla="*/ 1066800 h 1189789"/>
              <a:gd name="connsiteX144" fmla="*/ 2147269 w 3388240"/>
              <a:gd name="connsiteY144" fmla="*/ 957943 h 1189789"/>
              <a:gd name="connsiteX145" fmla="*/ 2190812 w 3388240"/>
              <a:gd name="connsiteY145" fmla="*/ 925285 h 1189789"/>
              <a:gd name="connsiteX146" fmla="*/ 2288783 w 3388240"/>
              <a:gd name="connsiteY146" fmla="*/ 805543 h 1189789"/>
              <a:gd name="connsiteX147" fmla="*/ 2310554 w 3388240"/>
              <a:gd name="connsiteY147" fmla="*/ 762000 h 1189789"/>
              <a:gd name="connsiteX148" fmla="*/ 2343212 w 3388240"/>
              <a:gd name="connsiteY148" fmla="*/ 707571 h 1189789"/>
              <a:gd name="connsiteX149" fmla="*/ 2375869 w 3388240"/>
              <a:gd name="connsiteY149" fmla="*/ 642257 h 1189789"/>
              <a:gd name="connsiteX150" fmla="*/ 2408526 w 3388240"/>
              <a:gd name="connsiteY150" fmla="*/ 587828 h 1189789"/>
              <a:gd name="connsiteX151" fmla="*/ 2452069 w 3388240"/>
              <a:gd name="connsiteY151" fmla="*/ 478971 h 1189789"/>
              <a:gd name="connsiteX152" fmla="*/ 2506497 w 3388240"/>
              <a:gd name="connsiteY152" fmla="*/ 381000 h 1189789"/>
              <a:gd name="connsiteX153" fmla="*/ 2528269 w 3388240"/>
              <a:gd name="connsiteY153" fmla="*/ 315685 h 1189789"/>
              <a:gd name="connsiteX154" fmla="*/ 2550040 w 3388240"/>
              <a:gd name="connsiteY154" fmla="*/ 250371 h 1189789"/>
              <a:gd name="connsiteX155" fmla="*/ 2571812 w 3388240"/>
              <a:gd name="connsiteY155" fmla="*/ 195943 h 1189789"/>
              <a:gd name="connsiteX156" fmla="*/ 2571812 w 3388240"/>
              <a:gd name="connsiteY156" fmla="*/ 511628 h 1189789"/>
              <a:gd name="connsiteX157" fmla="*/ 2560926 w 3388240"/>
              <a:gd name="connsiteY157" fmla="*/ 555171 h 1189789"/>
              <a:gd name="connsiteX158" fmla="*/ 2550040 w 3388240"/>
              <a:gd name="connsiteY158" fmla="*/ 631371 h 1189789"/>
              <a:gd name="connsiteX159" fmla="*/ 2539154 w 3388240"/>
              <a:gd name="connsiteY159" fmla="*/ 674914 h 1189789"/>
              <a:gd name="connsiteX160" fmla="*/ 2495612 w 3388240"/>
              <a:gd name="connsiteY160" fmla="*/ 794657 h 1189789"/>
              <a:gd name="connsiteX161" fmla="*/ 2473840 w 3388240"/>
              <a:gd name="connsiteY161" fmla="*/ 838200 h 1189789"/>
              <a:gd name="connsiteX162" fmla="*/ 2452069 w 3388240"/>
              <a:gd name="connsiteY162" fmla="*/ 914400 h 1189789"/>
              <a:gd name="connsiteX163" fmla="*/ 2430297 w 3388240"/>
              <a:gd name="connsiteY163" fmla="*/ 957943 h 1189789"/>
              <a:gd name="connsiteX164" fmla="*/ 2408526 w 3388240"/>
              <a:gd name="connsiteY164" fmla="*/ 1012371 h 1189789"/>
              <a:gd name="connsiteX165" fmla="*/ 2386754 w 3388240"/>
              <a:gd name="connsiteY165" fmla="*/ 1077685 h 1189789"/>
              <a:gd name="connsiteX166" fmla="*/ 2375869 w 3388240"/>
              <a:gd name="connsiteY166" fmla="*/ 1034143 h 1189789"/>
              <a:gd name="connsiteX167" fmla="*/ 2430297 w 3388240"/>
              <a:gd name="connsiteY167" fmla="*/ 936171 h 1189789"/>
              <a:gd name="connsiteX168" fmla="*/ 2484726 w 3388240"/>
              <a:gd name="connsiteY168" fmla="*/ 816428 h 1189789"/>
              <a:gd name="connsiteX169" fmla="*/ 2539154 w 3388240"/>
              <a:gd name="connsiteY169" fmla="*/ 707571 h 1189789"/>
              <a:gd name="connsiteX170" fmla="*/ 2550040 w 3388240"/>
              <a:gd name="connsiteY170" fmla="*/ 664028 h 1189789"/>
              <a:gd name="connsiteX171" fmla="*/ 2560926 w 3388240"/>
              <a:gd name="connsiteY171" fmla="*/ 609600 h 1189789"/>
              <a:gd name="connsiteX172" fmla="*/ 2582697 w 3388240"/>
              <a:gd name="connsiteY172" fmla="*/ 587828 h 1189789"/>
              <a:gd name="connsiteX173" fmla="*/ 2658897 w 3388240"/>
              <a:gd name="connsiteY173" fmla="*/ 576943 h 1189789"/>
              <a:gd name="connsiteX174" fmla="*/ 2724212 w 3388240"/>
              <a:gd name="connsiteY174" fmla="*/ 566057 h 1189789"/>
              <a:gd name="connsiteX175" fmla="*/ 2789526 w 3388240"/>
              <a:gd name="connsiteY175" fmla="*/ 544285 h 1189789"/>
              <a:gd name="connsiteX176" fmla="*/ 2833069 w 3388240"/>
              <a:gd name="connsiteY176" fmla="*/ 533400 h 1189789"/>
              <a:gd name="connsiteX177" fmla="*/ 2865726 w 3388240"/>
              <a:gd name="connsiteY177" fmla="*/ 511628 h 1189789"/>
              <a:gd name="connsiteX178" fmla="*/ 2887497 w 3388240"/>
              <a:gd name="connsiteY178" fmla="*/ 457200 h 1189789"/>
              <a:gd name="connsiteX179" fmla="*/ 2909269 w 3388240"/>
              <a:gd name="connsiteY179" fmla="*/ 413657 h 1189789"/>
              <a:gd name="connsiteX180" fmla="*/ 2941926 w 3388240"/>
              <a:gd name="connsiteY180" fmla="*/ 315685 h 1189789"/>
              <a:gd name="connsiteX181" fmla="*/ 2974583 w 3388240"/>
              <a:gd name="connsiteY181" fmla="*/ 261257 h 1189789"/>
              <a:gd name="connsiteX182" fmla="*/ 3061669 w 3388240"/>
              <a:gd name="connsiteY182" fmla="*/ 108857 h 1189789"/>
              <a:gd name="connsiteX183" fmla="*/ 3083440 w 3388240"/>
              <a:gd name="connsiteY183" fmla="*/ 76200 h 1189789"/>
              <a:gd name="connsiteX184" fmla="*/ 3116097 w 3388240"/>
              <a:gd name="connsiteY184" fmla="*/ 54428 h 1189789"/>
              <a:gd name="connsiteX185" fmla="*/ 3148754 w 3388240"/>
              <a:gd name="connsiteY185" fmla="*/ 21771 h 1189789"/>
              <a:gd name="connsiteX186" fmla="*/ 3203183 w 3388240"/>
              <a:gd name="connsiteY186" fmla="*/ 0 h 1189789"/>
              <a:gd name="connsiteX187" fmla="*/ 3246726 w 3388240"/>
              <a:gd name="connsiteY187" fmla="*/ 10885 h 1189789"/>
              <a:gd name="connsiteX188" fmla="*/ 3268497 w 3388240"/>
              <a:gd name="connsiteY188" fmla="*/ 54428 h 1189789"/>
              <a:gd name="connsiteX189" fmla="*/ 3312040 w 3388240"/>
              <a:gd name="connsiteY189" fmla="*/ 119743 h 1189789"/>
              <a:gd name="connsiteX190" fmla="*/ 3355583 w 3388240"/>
              <a:gd name="connsiteY190" fmla="*/ 195943 h 1189789"/>
              <a:gd name="connsiteX191" fmla="*/ 3377354 w 3388240"/>
              <a:gd name="connsiteY191" fmla="*/ 239485 h 1189789"/>
              <a:gd name="connsiteX192" fmla="*/ 3388240 w 3388240"/>
              <a:gd name="connsiteY192" fmla="*/ 195943 h 1189789"/>
              <a:gd name="connsiteX193" fmla="*/ 3366469 w 3388240"/>
              <a:gd name="connsiteY193" fmla="*/ 65314 h 1189789"/>
              <a:gd name="connsiteX194" fmla="*/ 3116097 w 3388240"/>
              <a:gd name="connsiteY194" fmla="*/ 76200 h 1189789"/>
              <a:gd name="connsiteX195" fmla="*/ 3050783 w 3388240"/>
              <a:gd name="connsiteY195" fmla="*/ 97971 h 1189789"/>
              <a:gd name="connsiteX196" fmla="*/ 2996354 w 3388240"/>
              <a:gd name="connsiteY196" fmla="*/ 174171 h 1189789"/>
              <a:gd name="connsiteX197" fmla="*/ 2985469 w 3388240"/>
              <a:gd name="connsiteY197" fmla="*/ 206828 h 1189789"/>
              <a:gd name="connsiteX198" fmla="*/ 2941926 w 3388240"/>
              <a:gd name="connsiteY198" fmla="*/ 293914 h 1189789"/>
              <a:gd name="connsiteX199" fmla="*/ 2909269 w 3388240"/>
              <a:gd name="connsiteY199" fmla="*/ 424543 h 1189789"/>
              <a:gd name="connsiteX200" fmla="*/ 2876612 w 3388240"/>
              <a:gd name="connsiteY200" fmla="*/ 511628 h 1189789"/>
              <a:gd name="connsiteX201" fmla="*/ 2854840 w 3388240"/>
              <a:gd name="connsiteY201" fmla="*/ 598714 h 1189789"/>
              <a:gd name="connsiteX202" fmla="*/ 2691554 w 3388240"/>
              <a:gd name="connsiteY202" fmla="*/ 696685 h 1189789"/>
              <a:gd name="connsiteX203" fmla="*/ 2582697 w 3388240"/>
              <a:gd name="connsiteY203" fmla="*/ 740228 h 1189789"/>
              <a:gd name="connsiteX204" fmla="*/ 2539154 w 3388240"/>
              <a:gd name="connsiteY204" fmla="*/ 762000 h 1189789"/>
              <a:gd name="connsiteX205" fmla="*/ 2473840 w 3388240"/>
              <a:gd name="connsiteY205" fmla="*/ 772885 h 1189789"/>
              <a:gd name="connsiteX206" fmla="*/ 2560926 w 3388240"/>
              <a:gd name="connsiteY206" fmla="*/ 707571 h 1189789"/>
              <a:gd name="connsiteX207" fmla="*/ 2658897 w 3388240"/>
              <a:gd name="connsiteY207" fmla="*/ 642257 h 1189789"/>
              <a:gd name="connsiteX208" fmla="*/ 2767754 w 3388240"/>
              <a:gd name="connsiteY208" fmla="*/ 609600 h 1189789"/>
              <a:gd name="connsiteX209" fmla="*/ 2789526 w 3388240"/>
              <a:gd name="connsiteY209" fmla="*/ 631371 h 1189789"/>
              <a:gd name="connsiteX210" fmla="*/ 2822183 w 3388240"/>
              <a:gd name="connsiteY210" fmla="*/ 740228 h 1189789"/>
              <a:gd name="connsiteX211" fmla="*/ 2833069 w 3388240"/>
              <a:gd name="connsiteY211" fmla="*/ 968828 h 1189789"/>
              <a:gd name="connsiteX212" fmla="*/ 2876612 w 3388240"/>
              <a:gd name="connsiteY212" fmla="*/ 1012371 h 1189789"/>
              <a:gd name="connsiteX213" fmla="*/ 2931040 w 3388240"/>
              <a:gd name="connsiteY213" fmla="*/ 1055914 h 1189789"/>
              <a:gd name="connsiteX214" fmla="*/ 2996354 w 3388240"/>
              <a:gd name="connsiteY214" fmla="*/ 1045028 h 1189789"/>
              <a:gd name="connsiteX215" fmla="*/ 3029012 w 3388240"/>
              <a:gd name="connsiteY215" fmla="*/ 1012371 h 1189789"/>
              <a:gd name="connsiteX216" fmla="*/ 3072554 w 3388240"/>
              <a:gd name="connsiteY216" fmla="*/ 1001485 h 1189789"/>
              <a:gd name="connsiteX217" fmla="*/ 3105212 w 3388240"/>
              <a:gd name="connsiteY217" fmla="*/ 979714 h 1189789"/>
              <a:gd name="connsiteX218" fmla="*/ 3148754 w 3388240"/>
              <a:gd name="connsiteY218" fmla="*/ 925285 h 1189789"/>
              <a:gd name="connsiteX219" fmla="*/ 3181412 w 3388240"/>
              <a:gd name="connsiteY219" fmla="*/ 947057 h 1189789"/>
              <a:gd name="connsiteX220" fmla="*/ 3214069 w 3388240"/>
              <a:gd name="connsiteY220" fmla="*/ 957943 h 1189789"/>
              <a:gd name="connsiteX221" fmla="*/ 3224954 w 3388240"/>
              <a:gd name="connsiteY221" fmla="*/ 990600 h 1189789"/>
              <a:gd name="connsiteX222" fmla="*/ 3214069 w 3388240"/>
              <a:gd name="connsiteY222" fmla="*/ 1045028 h 1189789"/>
              <a:gd name="connsiteX223" fmla="*/ 3224954 w 3388240"/>
              <a:gd name="connsiteY223" fmla="*/ 1077685 h 1189789"/>
              <a:gd name="connsiteX224" fmla="*/ 3246726 w 3388240"/>
              <a:gd name="connsiteY224" fmla="*/ 1055914 h 1189789"/>
              <a:gd name="connsiteX225" fmla="*/ 3257612 w 3388240"/>
              <a:gd name="connsiteY225" fmla="*/ 1055914 h 11897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</a:cxnLst>
            <a:rect l="l" t="t" r="r" b="b"/>
            <a:pathLst>
              <a:path w="3388240" h="1189789">
                <a:moveTo>
                  <a:pt x="274926" y="304800"/>
                </a:moveTo>
                <a:cubicBezTo>
                  <a:pt x="257639" y="365302"/>
                  <a:pt x="255676" y="381983"/>
                  <a:pt x="231383" y="435428"/>
                </a:cubicBezTo>
                <a:cubicBezTo>
                  <a:pt x="190085" y="526284"/>
                  <a:pt x="204894" y="472923"/>
                  <a:pt x="176954" y="566057"/>
                </a:cubicBezTo>
                <a:cubicBezTo>
                  <a:pt x="156141" y="635434"/>
                  <a:pt x="176397" y="594851"/>
                  <a:pt x="144297" y="685800"/>
                </a:cubicBezTo>
                <a:cubicBezTo>
                  <a:pt x="131290" y="722653"/>
                  <a:pt x="115268" y="758371"/>
                  <a:pt x="100754" y="794657"/>
                </a:cubicBezTo>
                <a:cubicBezTo>
                  <a:pt x="74123" y="861233"/>
                  <a:pt x="89822" y="832826"/>
                  <a:pt x="57212" y="881743"/>
                </a:cubicBezTo>
                <a:cubicBezTo>
                  <a:pt x="51688" y="903838"/>
                  <a:pt x="44810" y="936081"/>
                  <a:pt x="35440" y="957943"/>
                </a:cubicBezTo>
                <a:cubicBezTo>
                  <a:pt x="29048" y="972858"/>
                  <a:pt x="20061" y="986570"/>
                  <a:pt x="13669" y="1001485"/>
                </a:cubicBezTo>
                <a:cubicBezTo>
                  <a:pt x="9149" y="1012032"/>
                  <a:pt x="0" y="1045275"/>
                  <a:pt x="2783" y="1034143"/>
                </a:cubicBezTo>
                <a:cubicBezTo>
                  <a:pt x="30914" y="921614"/>
                  <a:pt x="10721" y="990986"/>
                  <a:pt x="68097" y="892628"/>
                </a:cubicBezTo>
                <a:cubicBezTo>
                  <a:pt x="122508" y="799351"/>
                  <a:pt x="76446" y="852468"/>
                  <a:pt x="144297" y="762000"/>
                </a:cubicBezTo>
                <a:cubicBezTo>
                  <a:pt x="161301" y="739328"/>
                  <a:pt x="182057" y="719605"/>
                  <a:pt x="198726" y="696685"/>
                </a:cubicBezTo>
                <a:cubicBezTo>
                  <a:pt x="211170" y="679574"/>
                  <a:pt x="219250" y="659590"/>
                  <a:pt x="231383" y="642257"/>
                </a:cubicBezTo>
                <a:cubicBezTo>
                  <a:pt x="244707" y="623223"/>
                  <a:pt x="261602" y="606862"/>
                  <a:pt x="274926" y="587828"/>
                </a:cubicBezTo>
                <a:cubicBezTo>
                  <a:pt x="287059" y="570495"/>
                  <a:pt x="293650" y="549323"/>
                  <a:pt x="307583" y="533400"/>
                </a:cubicBezTo>
                <a:cubicBezTo>
                  <a:pt x="319530" y="519746"/>
                  <a:pt x="337641" y="512880"/>
                  <a:pt x="351126" y="500743"/>
                </a:cubicBezTo>
                <a:cubicBezTo>
                  <a:pt x="374012" y="480146"/>
                  <a:pt x="390821" y="452507"/>
                  <a:pt x="416440" y="435428"/>
                </a:cubicBezTo>
                <a:cubicBezTo>
                  <a:pt x="427326" y="428171"/>
                  <a:pt x="439251" y="422272"/>
                  <a:pt x="449097" y="413657"/>
                </a:cubicBezTo>
                <a:cubicBezTo>
                  <a:pt x="468407" y="396761"/>
                  <a:pt x="485383" y="377371"/>
                  <a:pt x="503526" y="359228"/>
                </a:cubicBezTo>
                <a:cubicBezTo>
                  <a:pt x="527602" y="335152"/>
                  <a:pt x="538528" y="319956"/>
                  <a:pt x="568840" y="304800"/>
                </a:cubicBezTo>
                <a:cubicBezTo>
                  <a:pt x="579103" y="299668"/>
                  <a:pt x="590611" y="297543"/>
                  <a:pt x="601497" y="293914"/>
                </a:cubicBezTo>
                <a:cubicBezTo>
                  <a:pt x="612383" y="308428"/>
                  <a:pt x="632947" y="319354"/>
                  <a:pt x="634154" y="337457"/>
                </a:cubicBezTo>
                <a:cubicBezTo>
                  <a:pt x="640434" y="431660"/>
                  <a:pt x="632081" y="526485"/>
                  <a:pt x="623269" y="620485"/>
                </a:cubicBezTo>
                <a:cubicBezTo>
                  <a:pt x="618692" y="669309"/>
                  <a:pt x="591284" y="699829"/>
                  <a:pt x="568840" y="740228"/>
                </a:cubicBezTo>
                <a:cubicBezTo>
                  <a:pt x="560959" y="754413"/>
                  <a:pt x="556070" y="770269"/>
                  <a:pt x="547069" y="783771"/>
                </a:cubicBezTo>
                <a:cubicBezTo>
                  <a:pt x="541376" y="792311"/>
                  <a:pt x="531455" y="797332"/>
                  <a:pt x="525297" y="805543"/>
                </a:cubicBezTo>
                <a:cubicBezTo>
                  <a:pt x="509597" y="826476"/>
                  <a:pt x="496268" y="849086"/>
                  <a:pt x="481754" y="870857"/>
                </a:cubicBezTo>
                <a:cubicBezTo>
                  <a:pt x="474497" y="881743"/>
                  <a:pt x="464120" y="891102"/>
                  <a:pt x="459983" y="903514"/>
                </a:cubicBezTo>
                <a:cubicBezTo>
                  <a:pt x="452726" y="925285"/>
                  <a:pt x="450942" y="949733"/>
                  <a:pt x="438212" y="968828"/>
                </a:cubicBezTo>
                <a:cubicBezTo>
                  <a:pt x="430955" y="979714"/>
                  <a:pt x="429523" y="1001485"/>
                  <a:pt x="416440" y="1001485"/>
                </a:cubicBezTo>
                <a:cubicBezTo>
                  <a:pt x="404965" y="1001485"/>
                  <a:pt x="421886" y="978931"/>
                  <a:pt x="427326" y="968828"/>
                </a:cubicBezTo>
                <a:cubicBezTo>
                  <a:pt x="447388" y="931570"/>
                  <a:pt x="470869" y="896257"/>
                  <a:pt x="492640" y="859971"/>
                </a:cubicBezTo>
                <a:cubicBezTo>
                  <a:pt x="503526" y="841828"/>
                  <a:pt x="515835" y="824467"/>
                  <a:pt x="525297" y="805543"/>
                </a:cubicBezTo>
                <a:cubicBezTo>
                  <a:pt x="602070" y="651994"/>
                  <a:pt x="515308" y="821346"/>
                  <a:pt x="590612" y="685800"/>
                </a:cubicBezTo>
                <a:cubicBezTo>
                  <a:pt x="598493" y="671615"/>
                  <a:pt x="603783" y="656018"/>
                  <a:pt x="612383" y="642257"/>
                </a:cubicBezTo>
                <a:cubicBezTo>
                  <a:pt x="655003" y="574065"/>
                  <a:pt x="636724" y="625377"/>
                  <a:pt x="666812" y="555171"/>
                </a:cubicBezTo>
                <a:cubicBezTo>
                  <a:pt x="682207" y="519250"/>
                  <a:pt x="695840" y="482600"/>
                  <a:pt x="710354" y="446314"/>
                </a:cubicBezTo>
                <a:cubicBezTo>
                  <a:pt x="717611" y="428171"/>
                  <a:pt x="721287" y="408144"/>
                  <a:pt x="732126" y="391885"/>
                </a:cubicBezTo>
                <a:cubicBezTo>
                  <a:pt x="746640" y="370114"/>
                  <a:pt x="765951" y="350866"/>
                  <a:pt x="775669" y="326571"/>
                </a:cubicBezTo>
                <a:cubicBezTo>
                  <a:pt x="782926" y="308428"/>
                  <a:pt x="790579" y="290439"/>
                  <a:pt x="797440" y="272143"/>
                </a:cubicBezTo>
                <a:cubicBezTo>
                  <a:pt x="801469" y="261399"/>
                  <a:pt x="801961" y="249033"/>
                  <a:pt x="808326" y="239485"/>
                </a:cubicBezTo>
                <a:cubicBezTo>
                  <a:pt x="816865" y="226676"/>
                  <a:pt x="828831" y="216279"/>
                  <a:pt x="840983" y="206828"/>
                </a:cubicBezTo>
                <a:cubicBezTo>
                  <a:pt x="861637" y="190764"/>
                  <a:pt x="906297" y="163285"/>
                  <a:pt x="906297" y="163285"/>
                </a:cubicBezTo>
                <a:cubicBezTo>
                  <a:pt x="913554" y="170542"/>
                  <a:pt x="922789" y="176256"/>
                  <a:pt x="928069" y="185057"/>
                </a:cubicBezTo>
                <a:cubicBezTo>
                  <a:pt x="933972" y="194896"/>
                  <a:pt x="933822" y="207451"/>
                  <a:pt x="938954" y="217714"/>
                </a:cubicBezTo>
                <a:cubicBezTo>
                  <a:pt x="944805" y="229416"/>
                  <a:pt x="953469" y="239485"/>
                  <a:pt x="960726" y="250371"/>
                </a:cubicBezTo>
                <a:cubicBezTo>
                  <a:pt x="964266" y="268072"/>
                  <a:pt x="982497" y="356181"/>
                  <a:pt x="982497" y="370114"/>
                </a:cubicBezTo>
                <a:cubicBezTo>
                  <a:pt x="982497" y="410193"/>
                  <a:pt x="980010" y="450668"/>
                  <a:pt x="971612" y="489857"/>
                </a:cubicBezTo>
                <a:cubicBezTo>
                  <a:pt x="968871" y="502650"/>
                  <a:pt x="956331" y="511155"/>
                  <a:pt x="949840" y="522514"/>
                </a:cubicBezTo>
                <a:cubicBezTo>
                  <a:pt x="941789" y="536603"/>
                  <a:pt x="934461" y="551142"/>
                  <a:pt x="928069" y="566057"/>
                </a:cubicBezTo>
                <a:cubicBezTo>
                  <a:pt x="923549" y="576604"/>
                  <a:pt x="922876" y="588751"/>
                  <a:pt x="917183" y="598714"/>
                </a:cubicBezTo>
                <a:cubicBezTo>
                  <a:pt x="908182" y="614466"/>
                  <a:pt x="894142" y="626872"/>
                  <a:pt x="884526" y="642257"/>
                </a:cubicBezTo>
                <a:cubicBezTo>
                  <a:pt x="865755" y="672290"/>
                  <a:pt x="849127" y="718538"/>
                  <a:pt x="840983" y="751114"/>
                </a:cubicBezTo>
                <a:cubicBezTo>
                  <a:pt x="837354" y="765628"/>
                  <a:pt x="834207" y="780272"/>
                  <a:pt x="830097" y="794657"/>
                </a:cubicBezTo>
                <a:cubicBezTo>
                  <a:pt x="826945" y="805690"/>
                  <a:pt x="822840" y="816428"/>
                  <a:pt x="819212" y="827314"/>
                </a:cubicBezTo>
                <a:cubicBezTo>
                  <a:pt x="813671" y="866103"/>
                  <a:pt x="788801" y="998375"/>
                  <a:pt x="819212" y="1023257"/>
                </a:cubicBezTo>
                <a:cubicBezTo>
                  <a:pt x="847852" y="1046689"/>
                  <a:pt x="892170" y="1010460"/>
                  <a:pt x="928069" y="1001485"/>
                </a:cubicBezTo>
                <a:cubicBezTo>
                  <a:pt x="950333" y="995919"/>
                  <a:pt x="971119" y="985280"/>
                  <a:pt x="993383" y="979714"/>
                </a:cubicBezTo>
                <a:cubicBezTo>
                  <a:pt x="1052669" y="964892"/>
                  <a:pt x="1023544" y="975519"/>
                  <a:pt x="1080469" y="947057"/>
                </a:cubicBezTo>
                <a:cubicBezTo>
                  <a:pt x="1122775" y="904749"/>
                  <a:pt x="1085637" y="947606"/>
                  <a:pt x="1124012" y="870857"/>
                </a:cubicBezTo>
                <a:cubicBezTo>
                  <a:pt x="1129863" y="859155"/>
                  <a:pt x="1140470" y="850155"/>
                  <a:pt x="1145783" y="838200"/>
                </a:cubicBezTo>
                <a:cubicBezTo>
                  <a:pt x="1155103" y="817229"/>
                  <a:pt x="1154824" y="791980"/>
                  <a:pt x="1167554" y="772885"/>
                </a:cubicBezTo>
                <a:cubicBezTo>
                  <a:pt x="1174811" y="761999"/>
                  <a:pt x="1183475" y="751930"/>
                  <a:pt x="1189326" y="740228"/>
                </a:cubicBezTo>
                <a:cubicBezTo>
                  <a:pt x="1202488" y="713905"/>
                  <a:pt x="1200631" y="691939"/>
                  <a:pt x="1211097" y="664028"/>
                </a:cubicBezTo>
                <a:cubicBezTo>
                  <a:pt x="1216795" y="648834"/>
                  <a:pt x="1226477" y="635401"/>
                  <a:pt x="1232869" y="620485"/>
                </a:cubicBezTo>
                <a:cubicBezTo>
                  <a:pt x="1237389" y="609938"/>
                  <a:pt x="1239234" y="598375"/>
                  <a:pt x="1243754" y="587828"/>
                </a:cubicBezTo>
                <a:cubicBezTo>
                  <a:pt x="1250146" y="572912"/>
                  <a:pt x="1258935" y="559114"/>
                  <a:pt x="1265526" y="544285"/>
                </a:cubicBezTo>
                <a:cubicBezTo>
                  <a:pt x="1321123" y="419193"/>
                  <a:pt x="1255472" y="553506"/>
                  <a:pt x="1309069" y="446314"/>
                </a:cubicBezTo>
                <a:cubicBezTo>
                  <a:pt x="1331722" y="355696"/>
                  <a:pt x="1304139" y="445286"/>
                  <a:pt x="1341726" y="370114"/>
                </a:cubicBezTo>
                <a:cubicBezTo>
                  <a:pt x="1346858" y="359851"/>
                  <a:pt x="1348092" y="348004"/>
                  <a:pt x="1352612" y="337457"/>
                </a:cubicBezTo>
                <a:cubicBezTo>
                  <a:pt x="1359004" y="322542"/>
                  <a:pt x="1367991" y="308829"/>
                  <a:pt x="1374383" y="293914"/>
                </a:cubicBezTo>
                <a:cubicBezTo>
                  <a:pt x="1378903" y="283367"/>
                  <a:pt x="1380137" y="271520"/>
                  <a:pt x="1385269" y="261257"/>
                </a:cubicBezTo>
                <a:cubicBezTo>
                  <a:pt x="1391120" y="249555"/>
                  <a:pt x="1400549" y="239959"/>
                  <a:pt x="1407040" y="228600"/>
                </a:cubicBezTo>
                <a:cubicBezTo>
                  <a:pt x="1415091" y="214511"/>
                  <a:pt x="1418849" y="197866"/>
                  <a:pt x="1428812" y="185057"/>
                </a:cubicBezTo>
                <a:cubicBezTo>
                  <a:pt x="1463103" y="140969"/>
                  <a:pt x="1476876" y="134870"/>
                  <a:pt x="1515897" y="108857"/>
                </a:cubicBezTo>
                <a:cubicBezTo>
                  <a:pt x="1530411" y="112486"/>
                  <a:pt x="1545055" y="115633"/>
                  <a:pt x="1559440" y="119743"/>
                </a:cubicBezTo>
                <a:cubicBezTo>
                  <a:pt x="1570473" y="122895"/>
                  <a:pt x="1580965" y="127845"/>
                  <a:pt x="1592097" y="130628"/>
                </a:cubicBezTo>
                <a:cubicBezTo>
                  <a:pt x="1610047" y="135115"/>
                  <a:pt x="1628383" y="137885"/>
                  <a:pt x="1646526" y="141514"/>
                </a:cubicBezTo>
                <a:cubicBezTo>
                  <a:pt x="1661040" y="148771"/>
                  <a:pt x="1674526" y="158622"/>
                  <a:pt x="1690069" y="163285"/>
                </a:cubicBezTo>
                <a:cubicBezTo>
                  <a:pt x="1711210" y="169627"/>
                  <a:pt x="1733837" y="169383"/>
                  <a:pt x="1755383" y="174171"/>
                </a:cubicBezTo>
                <a:cubicBezTo>
                  <a:pt x="1766584" y="176660"/>
                  <a:pt x="1777154" y="181428"/>
                  <a:pt x="1788040" y="185057"/>
                </a:cubicBezTo>
                <a:cubicBezTo>
                  <a:pt x="1836537" y="330542"/>
                  <a:pt x="1814546" y="252090"/>
                  <a:pt x="1788040" y="587828"/>
                </a:cubicBezTo>
                <a:cubicBezTo>
                  <a:pt x="1785157" y="624345"/>
                  <a:pt x="1762894" y="630146"/>
                  <a:pt x="1744497" y="653143"/>
                </a:cubicBezTo>
                <a:cubicBezTo>
                  <a:pt x="1702096" y="706145"/>
                  <a:pt x="1745229" y="668055"/>
                  <a:pt x="1690069" y="729343"/>
                </a:cubicBezTo>
                <a:cubicBezTo>
                  <a:pt x="1669472" y="752229"/>
                  <a:pt x="1646526" y="772886"/>
                  <a:pt x="1624754" y="794657"/>
                </a:cubicBezTo>
                <a:cubicBezTo>
                  <a:pt x="1582254" y="837157"/>
                  <a:pt x="1567138" y="855353"/>
                  <a:pt x="1505012" y="892628"/>
                </a:cubicBezTo>
                <a:cubicBezTo>
                  <a:pt x="1486869" y="903514"/>
                  <a:pt x="1469507" y="915823"/>
                  <a:pt x="1450583" y="925285"/>
                </a:cubicBezTo>
                <a:cubicBezTo>
                  <a:pt x="1398974" y="951089"/>
                  <a:pt x="1398778" y="939974"/>
                  <a:pt x="1352612" y="968828"/>
                </a:cubicBezTo>
                <a:cubicBezTo>
                  <a:pt x="1337227" y="978444"/>
                  <a:pt x="1324740" y="992343"/>
                  <a:pt x="1309069" y="1001485"/>
                </a:cubicBezTo>
                <a:cubicBezTo>
                  <a:pt x="1153718" y="1092106"/>
                  <a:pt x="1273279" y="1019934"/>
                  <a:pt x="1189326" y="1055914"/>
                </a:cubicBezTo>
                <a:cubicBezTo>
                  <a:pt x="1174411" y="1062306"/>
                  <a:pt x="1160297" y="1070428"/>
                  <a:pt x="1145783" y="1077685"/>
                </a:cubicBezTo>
                <a:cubicBezTo>
                  <a:pt x="1095789" y="1027691"/>
                  <a:pt x="1102240" y="1047742"/>
                  <a:pt x="1102240" y="947057"/>
                </a:cubicBezTo>
                <a:cubicBezTo>
                  <a:pt x="1102240" y="936548"/>
                  <a:pt x="1105457" y="805296"/>
                  <a:pt x="1124012" y="762000"/>
                </a:cubicBezTo>
                <a:cubicBezTo>
                  <a:pt x="1129166" y="749975"/>
                  <a:pt x="1139292" y="740702"/>
                  <a:pt x="1145783" y="729343"/>
                </a:cubicBezTo>
                <a:cubicBezTo>
                  <a:pt x="1153834" y="715254"/>
                  <a:pt x="1158122" y="699005"/>
                  <a:pt x="1167554" y="685800"/>
                </a:cubicBezTo>
                <a:cubicBezTo>
                  <a:pt x="1197718" y="643571"/>
                  <a:pt x="1201655" y="666225"/>
                  <a:pt x="1221983" y="620485"/>
                </a:cubicBezTo>
                <a:cubicBezTo>
                  <a:pt x="1231303" y="599514"/>
                  <a:pt x="1236497" y="576942"/>
                  <a:pt x="1243754" y="555171"/>
                </a:cubicBezTo>
                <a:cubicBezTo>
                  <a:pt x="1268462" y="481047"/>
                  <a:pt x="1237364" y="572215"/>
                  <a:pt x="1276412" y="468085"/>
                </a:cubicBezTo>
                <a:cubicBezTo>
                  <a:pt x="1280441" y="457341"/>
                  <a:pt x="1282549" y="445874"/>
                  <a:pt x="1287297" y="435428"/>
                </a:cubicBezTo>
                <a:cubicBezTo>
                  <a:pt x="1287308" y="435404"/>
                  <a:pt x="1341721" y="326583"/>
                  <a:pt x="1352612" y="304800"/>
                </a:cubicBezTo>
                <a:cubicBezTo>
                  <a:pt x="1359869" y="290286"/>
                  <a:pt x="1364647" y="274239"/>
                  <a:pt x="1374383" y="261257"/>
                </a:cubicBezTo>
                <a:cubicBezTo>
                  <a:pt x="1385269" y="246743"/>
                  <a:pt x="1396636" y="232577"/>
                  <a:pt x="1407040" y="217714"/>
                </a:cubicBezTo>
                <a:cubicBezTo>
                  <a:pt x="1422045" y="196278"/>
                  <a:pt x="1466282" y="131467"/>
                  <a:pt x="1450583" y="152400"/>
                </a:cubicBezTo>
                <a:cubicBezTo>
                  <a:pt x="1436571" y="171083"/>
                  <a:pt x="1408885" y="206321"/>
                  <a:pt x="1396154" y="228600"/>
                </a:cubicBezTo>
                <a:cubicBezTo>
                  <a:pt x="1305559" y="387140"/>
                  <a:pt x="1424552" y="182690"/>
                  <a:pt x="1363497" y="304800"/>
                </a:cubicBezTo>
                <a:cubicBezTo>
                  <a:pt x="1357646" y="316502"/>
                  <a:pt x="1347577" y="325755"/>
                  <a:pt x="1341726" y="337457"/>
                </a:cubicBezTo>
                <a:cubicBezTo>
                  <a:pt x="1336594" y="347720"/>
                  <a:pt x="1334959" y="359404"/>
                  <a:pt x="1330840" y="370114"/>
                </a:cubicBezTo>
                <a:cubicBezTo>
                  <a:pt x="1316811" y="406590"/>
                  <a:pt x="1296775" y="441057"/>
                  <a:pt x="1287297" y="478971"/>
                </a:cubicBezTo>
                <a:cubicBezTo>
                  <a:pt x="1253282" y="615041"/>
                  <a:pt x="1296749" y="445894"/>
                  <a:pt x="1265526" y="555171"/>
                </a:cubicBezTo>
                <a:cubicBezTo>
                  <a:pt x="1261416" y="569556"/>
                  <a:pt x="1258750" y="584329"/>
                  <a:pt x="1254640" y="598714"/>
                </a:cubicBezTo>
                <a:cubicBezTo>
                  <a:pt x="1251488" y="609747"/>
                  <a:pt x="1246906" y="620338"/>
                  <a:pt x="1243754" y="631371"/>
                </a:cubicBezTo>
                <a:cubicBezTo>
                  <a:pt x="1239644" y="645756"/>
                  <a:pt x="1236979" y="660529"/>
                  <a:pt x="1232869" y="674914"/>
                </a:cubicBezTo>
                <a:cubicBezTo>
                  <a:pt x="1229717" y="685947"/>
                  <a:pt x="1225002" y="696501"/>
                  <a:pt x="1221983" y="707571"/>
                </a:cubicBezTo>
                <a:cubicBezTo>
                  <a:pt x="1214110" y="736439"/>
                  <a:pt x="1200212" y="794657"/>
                  <a:pt x="1200212" y="794657"/>
                </a:cubicBezTo>
                <a:cubicBezTo>
                  <a:pt x="1203840" y="834571"/>
                  <a:pt x="1177749" y="892168"/>
                  <a:pt x="1211097" y="914400"/>
                </a:cubicBezTo>
                <a:cubicBezTo>
                  <a:pt x="1226803" y="924870"/>
                  <a:pt x="1394839" y="899037"/>
                  <a:pt x="1439697" y="892628"/>
                </a:cubicBezTo>
                <a:lnTo>
                  <a:pt x="1505012" y="870857"/>
                </a:lnTo>
                <a:cubicBezTo>
                  <a:pt x="1515898" y="867228"/>
                  <a:pt x="1527015" y="864233"/>
                  <a:pt x="1537669" y="859971"/>
                </a:cubicBezTo>
                <a:lnTo>
                  <a:pt x="1592097" y="838200"/>
                </a:lnTo>
                <a:cubicBezTo>
                  <a:pt x="1690599" y="739698"/>
                  <a:pt x="1560557" y="876625"/>
                  <a:pt x="1646526" y="762000"/>
                </a:cubicBezTo>
                <a:cubicBezTo>
                  <a:pt x="1658842" y="745579"/>
                  <a:pt x="1675555" y="732971"/>
                  <a:pt x="1690069" y="718457"/>
                </a:cubicBezTo>
                <a:cubicBezTo>
                  <a:pt x="1700955" y="707571"/>
                  <a:pt x="1714567" y="698855"/>
                  <a:pt x="1722726" y="685800"/>
                </a:cubicBezTo>
                <a:cubicBezTo>
                  <a:pt x="1740869" y="656771"/>
                  <a:pt x="1752948" y="622919"/>
                  <a:pt x="1777154" y="598714"/>
                </a:cubicBezTo>
                <a:cubicBezTo>
                  <a:pt x="1784411" y="591457"/>
                  <a:pt x="1792768" y="585154"/>
                  <a:pt x="1798926" y="576943"/>
                </a:cubicBezTo>
                <a:cubicBezTo>
                  <a:pt x="1814626" y="556010"/>
                  <a:pt x="1827955" y="533400"/>
                  <a:pt x="1842469" y="511628"/>
                </a:cubicBezTo>
                <a:cubicBezTo>
                  <a:pt x="1849726" y="500742"/>
                  <a:pt x="1856390" y="489437"/>
                  <a:pt x="1864240" y="478971"/>
                </a:cubicBezTo>
                <a:cubicBezTo>
                  <a:pt x="1875126" y="464457"/>
                  <a:pt x="1887281" y="450813"/>
                  <a:pt x="1896897" y="435428"/>
                </a:cubicBezTo>
                <a:cubicBezTo>
                  <a:pt x="1922104" y="395097"/>
                  <a:pt x="1914737" y="397752"/>
                  <a:pt x="1929554" y="359228"/>
                </a:cubicBezTo>
                <a:cubicBezTo>
                  <a:pt x="1943583" y="322752"/>
                  <a:pt x="1960738" y="287446"/>
                  <a:pt x="1973097" y="250371"/>
                </a:cubicBezTo>
                <a:cubicBezTo>
                  <a:pt x="1976726" y="239485"/>
                  <a:pt x="1986233" y="206462"/>
                  <a:pt x="1983983" y="217714"/>
                </a:cubicBezTo>
                <a:cubicBezTo>
                  <a:pt x="1978115" y="247055"/>
                  <a:pt x="1975594" y="278037"/>
                  <a:pt x="1962212" y="304800"/>
                </a:cubicBezTo>
                <a:lnTo>
                  <a:pt x="1918669" y="391885"/>
                </a:lnTo>
                <a:cubicBezTo>
                  <a:pt x="1911412" y="406399"/>
                  <a:pt x="1905898" y="421926"/>
                  <a:pt x="1896897" y="435428"/>
                </a:cubicBezTo>
                <a:cubicBezTo>
                  <a:pt x="1889640" y="446314"/>
                  <a:pt x="1880977" y="456383"/>
                  <a:pt x="1875126" y="468085"/>
                </a:cubicBezTo>
                <a:cubicBezTo>
                  <a:pt x="1814072" y="590196"/>
                  <a:pt x="1933061" y="385750"/>
                  <a:pt x="1842469" y="544285"/>
                </a:cubicBezTo>
                <a:cubicBezTo>
                  <a:pt x="1820363" y="582970"/>
                  <a:pt x="1812609" y="585031"/>
                  <a:pt x="1777154" y="620485"/>
                </a:cubicBezTo>
                <a:cubicBezTo>
                  <a:pt x="1725422" y="775684"/>
                  <a:pt x="1777397" y="614192"/>
                  <a:pt x="1744497" y="729343"/>
                </a:cubicBezTo>
                <a:cubicBezTo>
                  <a:pt x="1741345" y="740376"/>
                  <a:pt x="1736101" y="750799"/>
                  <a:pt x="1733612" y="762000"/>
                </a:cubicBezTo>
                <a:cubicBezTo>
                  <a:pt x="1728824" y="783546"/>
                  <a:pt x="1727055" y="805671"/>
                  <a:pt x="1722726" y="827314"/>
                </a:cubicBezTo>
                <a:cubicBezTo>
                  <a:pt x="1719792" y="841985"/>
                  <a:pt x="1715469" y="856343"/>
                  <a:pt x="1711840" y="870857"/>
                </a:cubicBezTo>
                <a:cubicBezTo>
                  <a:pt x="1719097" y="965200"/>
                  <a:pt x="1723876" y="1059766"/>
                  <a:pt x="1733612" y="1153885"/>
                </a:cubicBezTo>
                <a:cubicBezTo>
                  <a:pt x="1734793" y="1165299"/>
                  <a:pt x="1733138" y="1184920"/>
                  <a:pt x="1744497" y="1186543"/>
                </a:cubicBezTo>
                <a:cubicBezTo>
                  <a:pt x="1767216" y="1189789"/>
                  <a:pt x="1789951" y="1176269"/>
                  <a:pt x="1809812" y="1164771"/>
                </a:cubicBezTo>
                <a:cubicBezTo>
                  <a:pt x="1859464" y="1136025"/>
                  <a:pt x="1900010" y="1092458"/>
                  <a:pt x="1951326" y="1066800"/>
                </a:cubicBezTo>
                <a:cubicBezTo>
                  <a:pt x="2012907" y="1036010"/>
                  <a:pt x="2096722" y="995854"/>
                  <a:pt x="2147269" y="957943"/>
                </a:cubicBezTo>
                <a:cubicBezTo>
                  <a:pt x="2161783" y="947057"/>
                  <a:pt x="2177037" y="937092"/>
                  <a:pt x="2190812" y="925285"/>
                </a:cubicBezTo>
                <a:cubicBezTo>
                  <a:pt x="2223387" y="897363"/>
                  <a:pt x="2274902" y="833307"/>
                  <a:pt x="2288783" y="805543"/>
                </a:cubicBezTo>
                <a:cubicBezTo>
                  <a:pt x="2296040" y="791029"/>
                  <a:pt x="2302673" y="776185"/>
                  <a:pt x="2310554" y="762000"/>
                </a:cubicBezTo>
                <a:cubicBezTo>
                  <a:pt x="2320829" y="743504"/>
                  <a:pt x="2333080" y="726146"/>
                  <a:pt x="2343212" y="707571"/>
                </a:cubicBezTo>
                <a:cubicBezTo>
                  <a:pt x="2354868" y="686202"/>
                  <a:pt x="2364213" y="663626"/>
                  <a:pt x="2375869" y="642257"/>
                </a:cubicBezTo>
                <a:cubicBezTo>
                  <a:pt x="2386001" y="623682"/>
                  <a:pt x="2399579" y="607001"/>
                  <a:pt x="2408526" y="587828"/>
                </a:cubicBezTo>
                <a:cubicBezTo>
                  <a:pt x="2425053" y="552414"/>
                  <a:pt x="2431962" y="512483"/>
                  <a:pt x="2452069" y="478971"/>
                </a:cubicBezTo>
                <a:cubicBezTo>
                  <a:pt x="2468644" y="451346"/>
                  <a:pt x="2494002" y="412237"/>
                  <a:pt x="2506497" y="381000"/>
                </a:cubicBezTo>
                <a:cubicBezTo>
                  <a:pt x="2515020" y="359692"/>
                  <a:pt x="2521012" y="337457"/>
                  <a:pt x="2528269" y="315685"/>
                </a:cubicBezTo>
                <a:lnTo>
                  <a:pt x="2550040" y="250371"/>
                </a:lnTo>
                <a:lnTo>
                  <a:pt x="2571812" y="195943"/>
                </a:lnTo>
                <a:cubicBezTo>
                  <a:pt x="2592256" y="339061"/>
                  <a:pt x="2589285" y="284475"/>
                  <a:pt x="2571812" y="511628"/>
                </a:cubicBezTo>
                <a:cubicBezTo>
                  <a:pt x="2570665" y="526545"/>
                  <a:pt x="2563602" y="540451"/>
                  <a:pt x="2560926" y="555171"/>
                </a:cubicBezTo>
                <a:cubicBezTo>
                  <a:pt x="2556336" y="580415"/>
                  <a:pt x="2554630" y="606127"/>
                  <a:pt x="2550040" y="631371"/>
                </a:cubicBezTo>
                <a:cubicBezTo>
                  <a:pt x="2547364" y="646091"/>
                  <a:pt x="2543453" y="660584"/>
                  <a:pt x="2539154" y="674914"/>
                </a:cubicBezTo>
                <a:cubicBezTo>
                  <a:pt x="2528015" y="712043"/>
                  <a:pt x="2511591" y="758704"/>
                  <a:pt x="2495612" y="794657"/>
                </a:cubicBezTo>
                <a:cubicBezTo>
                  <a:pt x="2489021" y="809486"/>
                  <a:pt x="2480233" y="823285"/>
                  <a:pt x="2473840" y="838200"/>
                </a:cubicBezTo>
                <a:cubicBezTo>
                  <a:pt x="2447519" y="899613"/>
                  <a:pt x="2479692" y="840738"/>
                  <a:pt x="2452069" y="914400"/>
                </a:cubicBezTo>
                <a:cubicBezTo>
                  <a:pt x="2446371" y="929594"/>
                  <a:pt x="2436888" y="943114"/>
                  <a:pt x="2430297" y="957943"/>
                </a:cubicBezTo>
                <a:cubicBezTo>
                  <a:pt x="2422361" y="975799"/>
                  <a:pt x="2415204" y="994007"/>
                  <a:pt x="2408526" y="1012371"/>
                </a:cubicBezTo>
                <a:cubicBezTo>
                  <a:pt x="2400683" y="1033938"/>
                  <a:pt x="2386754" y="1077685"/>
                  <a:pt x="2386754" y="1077685"/>
                </a:cubicBezTo>
                <a:cubicBezTo>
                  <a:pt x="2383126" y="1063171"/>
                  <a:pt x="2374013" y="1048988"/>
                  <a:pt x="2375869" y="1034143"/>
                </a:cubicBezTo>
                <a:cubicBezTo>
                  <a:pt x="2377563" y="1020589"/>
                  <a:pt x="2427805" y="940740"/>
                  <a:pt x="2430297" y="936171"/>
                </a:cubicBezTo>
                <a:cubicBezTo>
                  <a:pt x="2545451" y="725055"/>
                  <a:pt x="2394702" y="996474"/>
                  <a:pt x="2484726" y="816428"/>
                </a:cubicBezTo>
                <a:cubicBezTo>
                  <a:pt x="2525634" y="734613"/>
                  <a:pt x="2511190" y="791463"/>
                  <a:pt x="2539154" y="707571"/>
                </a:cubicBezTo>
                <a:cubicBezTo>
                  <a:pt x="2543885" y="693378"/>
                  <a:pt x="2546794" y="678633"/>
                  <a:pt x="2550040" y="664028"/>
                </a:cubicBezTo>
                <a:cubicBezTo>
                  <a:pt x="2554054" y="645967"/>
                  <a:pt x="2553638" y="626606"/>
                  <a:pt x="2560926" y="609600"/>
                </a:cubicBezTo>
                <a:cubicBezTo>
                  <a:pt x="2564969" y="600167"/>
                  <a:pt x="2572960" y="591074"/>
                  <a:pt x="2582697" y="587828"/>
                </a:cubicBezTo>
                <a:cubicBezTo>
                  <a:pt x="2607038" y="579714"/>
                  <a:pt x="2633538" y="580844"/>
                  <a:pt x="2658897" y="576943"/>
                </a:cubicBezTo>
                <a:cubicBezTo>
                  <a:pt x="2680712" y="573587"/>
                  <a:pt x="2702440" y="569686"/>
                  <a:pt x="2724212" y="566057"/>
                </a:cubicBezTo>
                <a:cubicBezTo>
                  <a:pt x="2745983" y="558800"/>
                  <a:pt x="2767545" y="550879"/>
                  <a:pt x="2789526" y="544285"/>
                </a:cubicBezTo>
                <a:cubicBezTo>
                  <a:pt x="2803856" y="539986"/>
                  <a:pt x="2819318" y="539293"/>
                  <a:pt x="2833069" y="533400"/>
                </a:cubicBezTo>
                <a:cubicBezTo>
                  <a:pt x="2845094" y="528246"/>
                  <a:pt x="2854840" y="518885"/>
                  <a:pt x="2865726" y="511628"/>
                </a:cubicBezTo>
                <a:cubicBezTo>
                  <a:pt x="2872983" y="493485"/>
                  <a:pt x="2879561" y="475056"/>
                  <a:pt x="2887497" y="457200"/>
                </a:cubicBezTo>
                <a:cubicBezTo>
                  <a:pt x="2894088" y="442371"/>
                  <a:pt x="2903571" y="428851"/>
                  <a:pt x="2909269" y="413657"/>
                </a:cubicBezTo>
                <a:cubicBezTo>
                  <a:pt x="2940454" y="330496"/>
                  <a:pt x="2894273" y="410990"/>
                  <a:pt x="2941926" y="315685"/>
                </a:cubicBezTo>
                <a:cubicBezTo>
                  <a:pt x="2951388" y="296761"/>
                  <a:pt x="2964626" y="279926"/>
                  <a:pt x="2974583" y="261257"/>
                </a:cubicBezTo>
                <a:cubicBezTo>
                  <a:pt x="3071475" y="79586"/>
                  <a:pt x="2989309" y="210161"/>
                  <a:pt x="3061669" y="108857"/>
                </a:cubicBezTo>
                <a:cubicBezTo>
                  <a:pt x="3069273" y="98211"/>
                  <a:pt x="3074189" y="85451"/>
                  <a:pt x="3083440" y="76200"/>
                </a:cubicBezTo>
                <a:cubicBezTo>
                  <a:pt x="3092691" y="66949"/>
                  <a:pt x="3106046" y="62804"/>
                  <a:pt x="3116097" y="54428"/>
                </a:cubicBezTo>
                <a:cubicBezTo>
                  <a:pt x="3127923" y="44573"/>
                  <a:pt x="3135699" y="29930"/>
                  <a:pt x="3148754" y="21771"/>
                </a:cubicBezTo>
                <a:cubicBezTo>
                  <a:pt x="3165324" y="11415"/>
                  <a:pt x="3185040" y="7257"/>
                  <a:pt x="3203183" y="0"/>
                </a:cubicBezTo>
                <a:cubicBezTo>
                  <a:pt x="3217697" y="3628"/>
                  <a:pt x="3235233" y="1307"/>
                  <a:pt x="3246726" y="10885"/>
                </a:cubicBezTo>
                <a:cubicBezTo>
                  <a:pt x="3259192" y="21274"/>
                  <a:pt x="3260148" y="40513"/>
                  <a:pt x="3268497" y="54428"/>
                </a:cubicBezTo>
                <a:cubicBezTo>
                  <a:pt x="3281959" y="76865"/>
                  <a:pt x="3300338" y="96339"/>
                  <a:pt x="3312040" y="119743"/>
                </a:cubicBezTo>
                <a:cubicBezTo>
                  <a:pt x="3377844" y="251346"/>
                  <a:pt x="3294028" y="88219"/>
                  <a:pt x="3355583" y="195943"/>
                </a:cubicBezTo>
                <a:cubicBezTo>
                  <a:pt x="3363634" y="210032"/>
                  <a:pt x="3370097" y="224971"/>
                  <a:pt x="3377354" y="239485"/>
                </a:cubicBezTo>
                <a:cubicBezTo>
                  <a:pt x="3380983" y="224971"/>
                  <a:pt x="3388240" y="210904"/>
                  <a:pt x="3388240" y="195943"/>
                </a:cubicBezTo>
                <a:cubicBezTo>
                  <a:pt x="3388240" y="123028"/>
                  <a:pt x="3383500" y="116411"/>
                  <a:pt x="3366469" y="65314"/>
                </a:cubicBezTo>
                <a:cubicBezTo>
                  <a:pt x="3283012" y="68943"/>
                  <a:pt x="3199190" y="67604"/>
                  <a:pt x="3116097" y="76200"/>
                </a:cubicBezTo>
                <a:cubicBezTo>
                  <a:pt x="3093270" y="78561"/>
                  <a:pt x="3050783" y="97971"/>
                  <a:pt x="3050783" y="97971"/>
                </a:cubicBezTo>
                <a:cubicBezTo>
                  <a:pt x="3043391" y="107827"/>
                  <a:pt x="3004310" y="158258"/>
                  <a:pt x="2996354" y="174171"/>
                </a:cubicBezTo>
                <a:cubicBezTo>
                  <a:pt x="2991222" y="184434"/>
                  <a:pt x="2990217" y="196382"/>
                  <a:pt x="2985469" y="206828"/>
                </a:cubicBezTo>
                <a:cubicBezTo>
                  <a:pt x="2972039" y="236374"/>
                  <a:pt x="2941926" y="293914"/>
                  <a:pt x="2941926" y="293914"/>
                </a:cubicBezTo>
                <a:cubicBezTo>
                  <a:pt x="2931219" y="358156"/>
                  <a:pt x="2933911" y="362941"/>
                  <a:pt x="2909269" y="424543"/>
                </a:cubicBezTo>
                <a:cubicBezTo>
                  <a:pt x="2902604" y="441205"/>
                  <a:pt x="2882302" y="488866"/>
                  <a:pt x="2876612" y="511628"/>
                </a:cubicBezTo>
                <a:cubicBezTo>
                  <a:pt x="2876302" y="512869"/>
                  <a:pt x="2863623" y="588467"/>
                  <a:pt x="2854840" y="598714"/>
                </a:cubicBezTo>
                <a:cubicBezTo>
                  <a:pt x="2819597" y="639831"/>
                  <a:pt x="2732381" y="680354"/>
                  <a:pt x="2691554" y="696685"/>
                </a:cubicBezTo>
                <a:cubicBezTo>
                  <a:pt x="2655268" y="711199"/>
                  <a:pt x="2617652" y="722750"/>
                  <a:pt x="2582697" y="740228"/>
                </a:cubicBezTo>
                <a:cubicBezTo>
                  <a:pt x="2568183" y="747485"/>
                  <a:pt x="2554697" y="757337"/>
                  <a:pt x="2539154" y="762000"/>
                </a:cubicBezTo>
                <a:cubicBezTo>
                  <a:pt x="2518013" y="768342"/>
                  <a:pt x="2495611" y="769257"/>
                  <a:pt x="2473840" y="772885"/>
                </a:cubicBezTo>
                <a:lnTo>
                  <a:pt x="2560926" y="707571"/>
                </a:lnTo>
                <a:cubicBezTo>
                  <a:pt x="2591850" y="684378"/>
                  <a:pt x="2623367" y="658407"/>
                  <a:pt x="2658897" y="642257"/>
                </a:cubicBezTo>
                <a:cubicBezTo>
                  <a:pt x="2691293" y="627531"/>
                  <a:pt x="2732660" y="618373"/>
                  <a:pt x="2767754" y="609600"/>
                </a:cubicBezTo>
                <a:cubicBezTo>
                  <a:pt x="2775011" y="616857"/>
                  <a:pt x="2784936" y="622191"/>
                  <a:pt x="2789526" y="631371"/>
                </a:cubicBezTo>
                <a:cubicBezTo>
                  <a:pt x="2802776" y="657870"/>
                  <a:pt x="2814371" y="708979"/>
                  <a:pt x="2822183" y="740228"/>
                </a:cubicBezTo>
                <a:cubicBezTo>
                  <a:pt x="2825812" y="816428"/>
                  <a:pt x="2818108" y="894023"/>
                  <a:pt x="2833069" y="968828"/>
                </a:cubicBezTo>
                <a:cubicBezTo>
                  <a:pt x="2837095" y="988956"/>
                  <a:pt x="2862098" y="997857"/>
                  <a:pt x="2876612" y="1012371"/>
                </a:cubicBezTo>
                <a:cubicBezTo>
                  <a:pt x="2907637" y="1043396"/>
                  <a:pt x="2889840" y="1028448"/>
                  <a:pt x="2931040" y="1055914"/>
                </a:cubicBezTo>
                <a:cubicBezTo>
                  <a:pt x="2952811" y="1052285"/>
                  <a:pt x="2976185" y="1053992"/>
                  <a:pt x="2996354" y="1045028"/>
                </a:cubicBezTo>
                <a:cubicBezTo>
                  <a:pt x="3010422" y="1038776"/>
                  <a:pt x="3015646" y="1020009"/>
                  <a:pt x="3029012" y="1012371"/>
                </a:cubicBezTo>
                <a:cubicBezTo>
                  <a:pt x="3042002" y="1004948"/>
                  <a:pt x="3058040" y="1005114"/>
                  <a:pt x="3072554" y="1001485"/>
                </a:cubicBezTo>
                <a:cubicBezTo>
                  <a:pt x="3083440" y="994228"/>
                  <a:pt x="3097955" y="990600"/>
                  <a:pt x="3105212" y="979714"/>
                </a:cubicBezTo>
                <a:cubicBezTo>
                  <a:pt x="3148172" y="915275"/>
                  <a:pt x="3079438" y="948391"/>
                  <a:pt x="3148754" y="925285"/>
                </a:cubicBezTo>
                <a:cubicBezTo>
                  <a:pt x="3159640" y="932542"/>
                  <a:pt x="3169710" y="941206"/>
                  <a:pt x="3181412" y="947057"/>
                </a:cubicBezTo>
                <a:cubicBezTo>
                  <a:pt x="3191675" y="952189"/>
                  <a:pt x="3205955" y="949829"/>
                  <a:pt x="3214069" y="957943"/>
                </a:cubicBezTo>
                <a:cubicBezTo>
                  <a:pt x="3222183" y="966057"/>
                  <a:pt x="3221326" y="979714"/>
                  <a:pt x="3224954" y="990600"/>
                </a:cubicBezTo>
                <a:cubicBezTo>
                  <a:pt x="3221326" y="1008743"/>
                  <a:pt x="3214069" y="1026526"/>
                  <a:pt x="3214069" y="1045028"/>
                </a:cubicBezTo>
                <a:cubicBezTo>
                  <a:pt x="3214069" y="1056502"/>
                  <a:pt x="3214068" y="1074056"/>
                  <a:pt x="3224954" y="1077685"/>
                </a:cubicBezTo>
                <a:cubicBezTo>
                  <a:pt x="3234690" y="1080931"/>
                  <a:pt x="3238186" y="1061607"/>
                  <a:pt x="3246726" y="1055914"/>
                </a:cubicBezTo>
                <a:cubicBezTo>
                  <a:pt x="3249745" y="1053901"/>
                  <a:pt x="3253983" y="1055914"/>
                  <a:pt x="3257612" y="1055914"/>
                </a:cubicBezTo>
              </a:path>
            </a:pathLst>
          </a:cu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олилиния 7"/>
          <p:cNvSpPr/>
          <p:nvPr/>
        </p:nvSpPr>
        <p:spPr>
          <a:xfrm>
            <a:off x="8175171" y="4542115"/>
            <a:ext cx="765019" cy="165104"/>
          </a:xfrm>
          <a:custGeom>
            <a:avLst/>
            <a:gdLst>
              <a:gd name="connsiteX0" fmla="*/ 0 w 765019"/>
              <a:gd name="connsiteY0" fmla="*/ 95199 h 165104"/>
              <a:gd name="connsiteX1" fmla="*/ 185058 w 765019"/>
              <a:gd name="connsiteY1" fmla="*/ 106085 h 165104"/>
              <a:gd name="connsiteX2" fmla="*/ 217715 w 765019"/>
              <a:gd name="connsiteY2" fmla="*/ 116971 h 165104"/>
              <a:gd name="connsiteX3" fmla="*/ 293915 w 765019"/>
              <a:gd name="connsiteY3" fmla="*/ 127856 h 165104"/>
              <a:gd name="connsiteX4" fmla="*/ 326572 w 765019"/>
              <a:gd name="connsiteY4" fmla="*/ 138742 h 165104"/>
              <a:gd name="connsiteX5" fmla="*/ 348343 w 765019"/>
              <a:gd name="connsiteY5" fmla="*/ 160514 h 165104"/>
              <a:gd name="connsiteX6" fmla="*/ 370115 w 765019"/>
              <a:gd name="connsiteY6" fmla="*/ 116971 h 165104"/>
              <a:gd name="connsiteX7" fmla="*/ 391886 w 765019"/>
              <a:gd name="connsiteY7" fmla="*/ 84314 h 165104"/>
              <a:gd name="connsiteX8" fmla="*/ 402772 w 765019"/>
              <a:gd name="connsiteY8" fmla="*/ 40771 h 165104"/>
              <a:gd name="connsiteX9" fmla="*/ 413658 w 765019"/>
              <a:gd name="connsiteY9" fmla="*/ 8114 h 165104"/>
              <a:gd name="connsiteX10" fmla="*/ 457200 w 765019"/>
              <a:gd name="connsiteY10" fmla="*/ 95199 h 165104"/>
              <a:gd name="connsiteX11" fmla="*/ 478972 w 765019"/>
              <a:gd name="connsiteY11" fmla="*/ 127856 h 165104"/>
              <a:gd name="connsiteX12" fmla="*/ 500743 w 765019"/>
              <a:gd name="connsiteY12" fmla="*/ 84314 h 165104"/>
              <a:gd name="connsiteX13" fmla="*/ 511629 w 765019"/>
              <a:gd name="connsiteY13" fmla="*/ 51656 h 165104"/>
              <a:gd name="connsiteX14" fmla="*/ 544286 w 765019"/>
              <a:gd name="connsiteY14" fmla="*/ 40771 h 165104"/>
              <a:gd name="connsiteX15" fmla="*/ 566058 w 765019"/>
              <a:gd name="connsiteY15" fmla="*/ 73428 h 165104"/>
              <a:gd name="connsiteX16" fmla="*/ 631372 w 765019"/>
              <a:gd name="connsiteY16" fmla="*/ 18999 h 165104"/>
              <a:gd name="connsiteX17" fmla="*/ 707572 w 765019"/>
              <a:gd name="connsiteY17" fmla="*/ 106085 h 165104"/>
              <a:gd name="connsiteX18" fmla="*/ 729343 w 765019"/>
              <a:gd name="connsiteY18" fmla="*/ 138742 h 165104"/>
              <a:gd name="connsiteX19" fmla="*/ 762000 w 765019"/>
              <a:gd name="connsiteY19" fmla="*/ 106085 h 165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765019" h="165104">
                <a:moveTo>
                  <a:pt x="0" y="95199"/>
                </a:moveTo>
                <a:cubicBezTo>
                  <a:pt x="61686" y="98828"/>
                  <a:pt x="123572" y="99936"/>
                  <a:pt x="185058" y="106085"/>
                </a:cubicBezTo>
                <a:cubicBezTo>
                  <a:pt x="196476" y="107227"/>
                  <a:pt x="206463" y="114721"/>
                  <a:pt x="217715" y="116971"/>
                </a:cubicBezTo>
                <a:cubicBezTo>
                  <a:pt x="242875" y="122003"/>
                  <a:pt x="268515" y="124228"/>
                  <a:pt x="293915" y="127856"/>
                </a:cubicBezTo>
                <a:cubicBezTo>
                  <a:pt x="304801" y="131485"/>
                  <a:pt x="316733" y="132838"/>
                  <a:pt x="326572" y="138742"/>
                </a:cubicBezTo>
                <a:cubicBezTo>
                  <a:pt x="335373" y="144023"/>
                  <a:pt x="339163" y="165104"/>
                  <a:pt x="348343" y="160514"/>
                </a:cubicBezTo>
                <a:cubicBezTo>
                  <a:pt x="362857" y="153257"/>
                  <a:pt x="362064" y="131060"/>
                  <a:pt x="370115" y="116971"/>
                </a:cubicBezTo>
                <a:cubicBezTo>
                  <a:pt x="376606" y="105612"/>
                  <a:pt x="384629" y="95200"/>
                  <a:pt x="391886" y="84314"/>
                </a:cubicBezTo>
                <a:cubicBezTo>
                  <a:pt x="395515" y="69800"/>
                  <a:pt x="398662" y="55156"/>
                  <a:pt x="402772" y="40771"/>
                </a:cubicBezTo>
                <a:cubicBezTo>
                  <a:pt x="405924" y="29738"/>
                  <a:pt x="405544" y="0"/>
                  <a:pt x="413658" y="8114"/>
                </a:cubicBezTo>
                <a:cubicBezTo>
                  <a:pt x="436607" y="31063"/>
                  <a:pt x="439197" y="68195"/>
                  <a:pt x="457200" y="95199"/>
                </a:cubicBezTo>
                <a:lnTo>
                  <a:pt x="478972" y="127856"/>
                </a:lnTo>
                <a:cubicBezTo>
                  <a:pt x="486229" y="113342"/>
                  <a:pt x="494351" y="99229"/>
                  <a:pt x="500743" y="84314"/>
                </a:cubicBezTo>
                <a:cubicBezTo>
                  <a:pt x="505263" y="73767"/>
                  <a:pt x="503515" y="59770"/>
                  <a:pt x="511629" y="51656"/>
                </a:cubicBezTo>
                <a:cubicBezTo>
                  <a:pt x="519743" y="43542"/>
                  <a:pt x="533400" y="44399"/>
                  <a:pt x="544286" y="40771"/>
                </a:cubicBezTo>
                <a:cubicBezTo>
                  <a:pt x="551543" y="51657"/>
                  <a:pt x="553153" y="71277"/>
                  <a:pt x="566058" y="73428"/>
                </a:cubicBezTo>
                <a:cubicBezTo>
                  <a:pt x="599203" y="78952"/>
                  <a:pt x="618415" y="38433"/>
                  <a:pt x="631372" y="18999"/>
                </a:cubicBezTo>
                <a:cubicBezTo>
                  <a:pt x="685800" y="55285"/>
                  <a:pt x="656772" y="29886"/>
                  <a:pt x="707572" y="106085"/>
                </a:cubicBezTo>
                <a:lnTo>
                  <a:pt x="729343" y="138742"/>
                </a:lnTo>
                <a:cubicBezTo>
                  <a:pt x="765019" y="114958"/>
                  <a:pt x="762000" y="130054"/>
                  <a:pt x="762000" y="106085"/>
                </a:cubicBezTo>
              </a:path>
            </a:pathLst>
          </a:cu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олилиния 8"/>
          <p:cNvSpPr/>
          <p:nvPr/>
        </p:nvSpPr>
        <p:spPr>
          <a:xfrm>
            <a:off x="157401" y="4757057"/>
            <a:ext cx="9324279" cy="2130197"/>
          </a:xfrm>
          <a:custGeom>
            <a:avLst/>
            <a:gdLst>
              <a:gd name="connsiteX0" fmla="*/ 5885 w 9324279"/>
              <a:gd name="connsiteY0" fmla="*/ 1469572 h 2130197"/>
              <a:gd name="connsiteX1" fmla="*/ 49428 w 9324279"/>
              <a:gd name="connsiteY1" fmla="*/ 1393372 h 2130197"/>
              <a:gd name="connsiteX2" fmla="*/ 82085 w 9324279"/>
              <a:gd name="connsiteY2" fmla="*/ 1328057 h 2130197"/>
              <a:gd name="connsiteX3" fmla="*/ 223599 w 9324279"/>
              <a:gd name="connsiteY3" fmla="*/ 1164772 h 2130197"/>
              <a:gd name="connsiteX4" fmla="*/ 256256 w 9324279"/>
              <a:gd name="connsiteY4" fmla="*/ 1121229 h 2130197"/>
              <a:gd name="connsiteX5" fmla="*/ 321570 w 9324279"/>
              <a:gd name="connsiteY5" fmla="*/ 1045029 h 2130197"/>
              <a:gd name="connsiteX6" fmla="*/ 375999 w 9324279"/>
              <a:gd name="connsiteY6" fmla="*/ 990600 h 2130197"/>
              <a:gd name="connsiteX7" fmla="*/ 517513 w 9324279"/>
              <a:gd name="connsiteY7" fmla="*/ 838200 h 2130197"/>
              <a:gd name="connsiteX8" fmla="*/ 539285 w 9324279"/>
              <a:gd name="connsiteY8" fmla="*/ 816429 h 2130197"/>
              <a:gd name="connsiteX9" fmla="*/ 561056 w 9324279"/>
              <a:gd name="connsiteY9" fmla="*/ 794657 h 2130197"/>
              <a:gd name="connsiteX10" fmla="*/ 582828 w 9324279"/>
              <a:gd name="connsiteY10" fmla="*/ 870857 h 2130197"/>
              <a:gd name="connsiteX11" fmla="*/ 571942 w 9324279"/>
              <a:gd name="connsiteY11" fmla="*/ 936172 h 2130197"/>
              <a:gd name="connsiteX12" fmla="*/ 517513 w 9324279"/>
              <a:gd name="connsiteY12" fmla="*/ 1077686 h 2130197"/>
              <a:gd name="connsiteX13" fmla="*/ 484856 w 9324279"/>
              <a:gd name="connsiteY13" fmla="*/ 1153886 h 2130197"/>
              <a:gd name="connsiteX14" fmla="*/ 397770 w 9324279"/>
              <a:gd name="connsiteY14" fmla="*/ 1284514 h 2130197"/>
              <a:gd name="connsiteX15" fmla="*/ 354228 w 9324279"/>
              <a:gd name="connsiteY15" fmla="*/ 1393372 h 2130197"/>
              <a:gd name="connsiteX16" fmla="*/ 343342 w 9324279"/>
              <a:gd name="connsiteY16" fmla="*/ 1426029 h 2130197"/>
              <a:gd name="connsiteX17" fmla="*/ 321570 w 9324279"/>
              <a:gd name="connsiteY17" fmla="*/ 1469572 h 2130197"/>
              <a:gd name="connsiteX18" fmla="*/ 441313 w 9324279"/>
              <a:gd name="connsiteY18" fmla="*/ 1230086 h 2130197"/>
              <a:gd name="connsiteX19" fmla="*/ 506628 w 9324279"/>
              <a:gd name="connsiteY19" fmla="*/ 1099457 h 2130197"/>
              <a:gd name="connsiteX20" fmla="*/ 637256 w 9324279"/>
              <a:gd name="connsiteY20" fmla="*/ 925286 h 2130197"/>
              <a:gd name="connsiteX21" fmla="*/ 811428 w 9324279"/>
              <a:gd name="connsiteY21" fmla="*/ 664029 h 2130197"/>
              <a:gd name="connsiteX22" fmla="*/ 844085 w 9324279"/>
              <a:gd name="connsiteY22" fmla="*/ 631372 h 2130197"/>
              <a:gd name="connsiteX23" fmla="*/ 822313 w 9324279"/>
              <a:gd name="connsiteY23" fmla="*/ 870857 h 2130197"/>
              <a:gd name="connsiteX24" fmla="*/ 659028 w 9324279"/>
              <a:gd name="connsiteY24" fmla="*/ 1262743 h 2130197"/>
              <a:gd name="connsiteX25" fmla="*/ 593713 w 9324279"/>
              <a:gd name="connsiteY25" fmla="*/ 1382486 h 2130197"/>
              <a:gd name="connsiteX26" fmla="*/ 517513 w 9324279"/>
              <a:gd name="connsiteY26" fmla="*/ 1545772 h 2130197"/>
              <a:gd name="connsiteX27" fmla="*/ 550170 w 9324279"/>
              <a:gd name="connsiteY27" fmla="*/ 1426029 h 2130197"/>
              <a:gd name="connsiteX28" fmla="*/ 626370 w 9324279"/>
              <a:gd name="connsiteY28" fmla="*/ 1295400 h 2130197"/>
              <a:gd name="connsiteX29" fmla="*/ 844085 w 9324279"/>
              <a:gd name="connsiteY29" fmla="*/ 990600 h 2130197"/>
              <a:gd name="connsiteX30" fmla="*/ 1127113 w 9324279"/>
              <a:gd name="connsiteY30" fmla="*/ 685800 h 2130197"/>
              <a:gd name="connsiteX31" fmla="*/ 1137999 w 9324279"/>
              <a:gd name="connsiteY31" fmla="*/ 816429 h 2130197"/>
              <a:gd name="connsiteX32" fmla="*/ 952942 w 9324279"/>
              <a:gd name="connsiteY32" fmla="*/ 1262743 h 2130197"/>
              <a:gd name="connsiteX33" fmla="*/ 876742 w 9324279"/>
              <a:gd name="connsiteY33" fmla="*/ 1415143 h 2130197"/>
              <a:gd name="connsiteX34" fmla="*/ 822313 w 9324279"/>
              <a:gd name="connsiteY34" fmla="*/ 1524000 h 2130197"/>
              <a:gd name="connsiteX35" fmla="*/ 778770 w 9324279"/>
              <a:gd name="connsiteY35" fmla="*/ 1589314 h 2130197"/>
              <a:gd name="connsiteX36" fmla="*/ 811428 w 9324279"/>
              <a:gd name="connsiteY36" fmla="*/ 1491343 h 2130197"/>
              <a:gd name="connsiteX37" fmla="*/ 942056 w 9324279"/>
              <a:gd name="connsiteY37" fmla="*/ 1240972 h 2130197"/>
              <a:gd name="connsiteX38" fmla="*/ 1344828 w 9324279"/>
              <a:gd name="connsiteY38" fmla="*/ 587829 h 2130197"/>
              <a:gd name="connsiteX39" fmla="*/ 1497228 w 9324279"/>
              <a:gd name="connsiteY39" fmla="*/ 435429 h 2130197"/>
              <a:gd name="connsiteX40" fmla="*/ 1486342 w 9324279"/>
              <a:gd name="connsiteY40" fmla="*/ 740229 h 2130197"/>
              <a:gd name="connsiteX41" fmla="*/ 1333942 w 9324279"/>
              <a:gd name="connsiteY41" fmla="*/ 1088572 h 2130197"/>
              <a:gd name="connsiteX42" fmla="*/ 1170656 w 9324279"/>
              <a:gd name="connsiteY42" fmla="*/ 1436914 h 2130197"/>
              <a:gd name="connsiteX43" fmla="*/ 1072685 w 9324279"/>
              <a:gd name="connsiteY43" fmla="*/ 1665514 h 2130197"/>
              <a:gd name="connsiteX44" fmla="*/ 1094456 w 9324279"/>
              <a:gd name="connsiteY44" fmla="*/ 1502229 h 2130197"/>
              <a:gd name="connsiteX45" fmla="*/ 1312170 w 9324279"/>
              <a:gd name="connsiteY45" fmla="*/ 990600 h 2130197"/>
              <a:gd name="connsiteX46" fmla="*/ 1377485 w 9324279"/>
              <a:gd name="connsiteY46" fmla="*/ 859972 h 2130197"/>
              <a:gd name="connsiteX47" fmla="*/ 1442799 w 9324279"/>
              <a:gd name="connsiteY47" fmla="*/ 718457 h 2130197"/>
              <a:gd name="connsiteX48" fmla="*/ 1235970 w 9324279"/>
              <a:gd name="connsiteY48" fmla="*/ 1349829 h 2130197"/>
              <a:gd name="connsiteX49" fmla="*/ 1094456 w 9324279"/>
              <a:gd name="connsiteY49" fmla="*/ 1611086 h 2130197"/>
              <a:gd name="connsiteX50" fmla="*/ 1061799 w 9324279"/>
              <a:gd name="connsiteY50" fmla="*/ 1665514 h 2130197"/>
              <a:gd name="connsiteX51" fmla="*/ 1061799 w 9324279"/>
              <a:gd name="connsiteY51" fmla="*/ 1524000 h 2130197"/>
              <a:gd name="connsiteX52" fmla="*/ 1214199 w 9324279"/>
              <a:gd name="connsiteY52" fmla="*/ 1175657 h 2130197"/>
              <a:gd name="connsiteX53" fmla="*/ 1421028 w 9324279"/>
              <a:gd name="connsiteY53" fmla="*/ 696686 h 2130197"/>
              <a:gd name="connsiteX54" fmla="*/ 1540770 w 9324279"/>
              <a:gd name="connsiteY54" fmla="*/ 489857 h 2130197"/>
              <a:gd name="connsiteX55" fmla="*/ 1758485 w 9324279"/>
              <a:gd name="connsiteY55" fmla="*/ 261257 h 2130197"/>
              <a:gd name="connsiteX56" fmla="*/ 1780256 w 9324279"/>
              <a:gd name="connsiteY56" fmla="*/ 936172 h 2130197"/>
              <a:gd name="connsiteX57" fmla="*/ 1736713 w 9324279"/>
              <a:gd name="connsiteY57" fmla="*/ 1088572 h 2130197"/>
              <a:gd name="connsiteX58" fmla="*/ 1704056 w 9324279"/>
              <a:gd name="connsiteY58" fmla="*/ 1240972 h 2130197"/>
              <a:gd name="connsiteX59" fmla="*/ 1638742 w 9324279"/>
              <a:gd name="connsiteY59" fmla="*/ 1393372 h 2130197"/>
              <a:gd name="connsiteX60" fmla="*/ 1649628 w 9324279"/>
              <a:gd name="connsiteY60" fmla="*/ 892629 h 2130197"/>
              <a:gd name="connsiteX61" fmla="*/ 1660513 w 9324279"/>
              <a:gd name="connsiteY61" fmla="*/ 805543 h 2130197"/>
              <a:gd name="connsiteX62" fmla="*/ 1573428 w 9324279"/>
              <a:gd name="connsiteY62" fmla="*/ 1164772 h 2130197"/>
              <a:gd name="connsiteX63" fmla="*/ 1518999 w 9324279"/>
              <a:gd name="connsiteY63" fmla="*/ 1295400 h 2130197"/>
              <a:gd name="connsiteX64" fmla="*/ 1453685 w 9324279"/>
              <a:gd name="connsiteY64" fmla="*/ 1426029 h 2130197"/>
              <a:gd name="connsiteX65" fmla="*/ 1442799 w 9324279"/>
              <a:gd name="connsiteY65" fmla="*/ 1328057 h 2130197"/>
              <a:gd name="connsiteX66" fmla="*/ 1508113 w 9324279"/>
              <a:gd name="connsiteY66" fmla="*/ 1186543 h 2130197"/>
              <a:gd name="connsiteX67" fmla="*/ 1529885 w 9324279"/>
              <a:gd name="connsiteY67" fmla="*/ 1219200 h 2130197"/>
              <a:gd name="connsiteX68" fmla="*/ 1638742 w 9324279"/>
              <a:gd name="connsiteY68" fmla="*/ 1404257 h 2130197"/>
              <a:gd name="connsiteX69" fmla="*/ 1671399 w 9324279"/>
              <a:gd name="connsiteY69" fmla="*/ 1426029 h 2130197"/>
              <a:gd name="connsiteX70" fmla="*/ 1725828 w 9324279"/>
              <a:gd name="connsiteY70" fmla="*/ 1458686 h 2130197"/>
              <a:gd name="connsiteX71" fmla="*/ 1802028 w 9324279"/>
              <a:gd name="connsiteY71" fmla="*/ 1469572 h 2130197"/>
              <a:gd name="connsiteX72" fmla="*/ 1878228 w 9324279"/>
              <a:gd name="connsiteY72" fmla="*/ 1458686 h 2130197"/>
              <a:gd name="connsiteX73" fmla="*/ 2117713 w 9324279"/>
              <a:gd name="connsiteY73" fmla="*/ 1306286 h 2130197"/>
              <a:gd name="connsiteX74" fmla="*/ 2531370 w 9324279"/>
              <a:gd name="connsiteY74" fmla="*/ 957943 h 2130197"/>
              <a:gd name="connsiteX75" fmla="*/ 2672885 w 9324279"/>
              <a:gd name="connsiteY75" fmla="*/ 849086 h 2130197"/>
              <a:gd name="connsiteX76" fmla="*/ 2912370 w 9324279"/>
              <a:gd name="connsiteY76" fmla="*/ 664029 h 2130197"/>
              <a:gd name="connsiteX77" fmla="*/ 2977685 w 9324279"/>
              <a:gd name="connsiteY77" fmla="*/ 598714 h 2130197"/>
              <a:gd name="connsiteX78" fmla="*/ 3021228 w 9324279"/>
              <a:gd name="connsiteY78" fmla="*/ 489857 h 2130197"/>
              <a:gd name="connsiteX79" fmla="*/ 2999456 w 9324279"/>
              <a:gd name="connsiteY79" fmla="*/ 381000 h 2130197"/>
              <a:gd name="connsiteX80" fmla="*/ 2868828 w 9324279"/>
              <a:gd name="connsiteY80" fmla="*/ 337457 h 2130197"/>
              <a:gd name="connsiteX81" fmla="*/ 2672885 w 9324279"/>
              <a:gd name="connsiteY81" fmla="*/ 391886 h 2130197"/>
              <a:gd name="connsiteX82" fmla="*/ 2520485 w 9324279"/>
              <a:gd name="connsiteY82" fmla="*/ 566057 h 2130197"/>
              <a:gd name="connsiteX83" fmla="*/ 2357199 w 9324279"/>
              <a:gd name="connsiteY83" fmla="*/ 1045029 h 2130197"/>
              <a:gd name="connsiteX84" fmla="*/ 2368085 w 9324279"/>
              <a:gd name="connsiteY84" fmla="*/ 1524000 h 2130197"/>
              <a:gd name="connsiteX85" fmla="*/ 2487828 w 9324279"/>
              <a:gd name="connsiteY85" fmla="*/ 1709057 h 2130197"/>
              <a:gd name="connsiteX86" fmla="*/ 2553142 w 9324279"/>
              <a:gd name="connsiteY86" fmla="*/ 1730829 h 2130197"/>
              <a:gd name="connsiteX87" fmla="*/ 2629342 w 9324279"/>
              <a:gd name="connsiteY87" fmla="*/ 1719943 h 2130197"/>
              <a:gd name="connsiteX88" fmla="*/ 2825285 w 9324279"/>
              <a:gd name="connsiteY88" fmla="*/ 1545772 h 2130197"/>
              <a:gd name="connsiteX89" fmla="*/ 3010342 w 9324279"/>
              <a:gd name="connsiteY89" fmla="*/ 1153886 h 2130197"/>
              <a:gd name="connsiteX90" fmla="*/ 3108313 w 9324279"/>
              <a:gd name="connsiteY90" fmla="*/ 892629 h 2130197"/>
              <a:gd name="connsiteX91" fmla="*/ 3119199 w 9324279"/>
              <a:gd name="connsiteY91" fmla="*/ 783772 h 2130197"/>
              <a:gd name="connsiteX92" fmla="*/ 2999456 w 9324279"/>
              <a:gd name="connsiteY92" fmla="*/ 522514 h 2130197"/>
              <a:gd name="connsiteX93" fmla="*/ 2901485 w 9324279"/>
              <a:gd name="connsiteY93" fmla="*/ 478972 h 2130197"/>
              <a:gd name="connsiteX94" fmla="*/ 2651113 w 9324279"/>
              <a:gd name="connsiteY94" fmla="*/ 500743 h 2130197"/>
              <a:gd name="connsiteX95" fmla="*/ 2389856 w 9324279"/>
              <a:gd name="connsiteY95" fmla="*/ 674914 h 2130197"/>
              <a:gd name="connsiteX96" fmla="*/ 2291885 w 9324279"/>
              <a:gd name="connsiteY96" fmla="*/ 794657 h 2130197"/>
              <a:gd name="connsiteX97" fmla="*/ 2139485 w 9324279"/>
              <a:gd name="connsiteY97" fmla="*/ 1110343 h 2130197"/>
              <a:gd name="connsiteX98" fmla="*/ 2095942 w 9324279"/>
              <a:gd name="connsiteY98" fmla="*/ 1273629 h 2130197"/>
              <a:gd name="connsiteX99" fmla="*/ 2161256 w 9324279"/>
              <a:gd name="connsiteY99" fmla="*/ 1654629 h 2130197"/>
              <a:gd name="connsiteX100" fmla="*/ 2193913 w 9324279"/>
              <a:gd name="connsiteY100" fmla="*/ 1698172 h 2130197"/>
              <a:gd name="connsiteX101" fmla="*/ 2248342 w 9324279"/>
              <a:gd name="connsiteY101" fmla="*/ 1719943 h 2130197"/>
              <a:gd name="connsiteX102" fmla="*/ 2520485 w 9324279"/>
              <a:gd name="connsiteY102" fmla="*/ 1578429 h 2130197"/>
              <a:gd name="connsiteX103" fmla="*/ 2966799 w 9324279"/>
              <a:gd name="connsiteY103" fmla="*/ 1262743 h 2130197"/>
              <a:gd name="connsiteX104" fmla="*/ 3184513 w 9324279"/>
              <a:gd name="connsiteY104" fmla="*/ 1055914 h 2130197"/>
              <a:gd name="connsiteX105" fmla="*/ 3217170 w 9324279"/>
              <a:gd name="connsiteY105" fmla="*/ 1001486 h 2130197"/>
              <a:gd name="connsiteX106" fmla="*/ 3238942 w 9324279"/>
              <a:gd name="connsiteY106" fmla="*/ 936172 h 2130197"/>
              <a:gd name="connsiteX107" fmla="*/ 3228056 w 9324279"/>
              <a:gd name="connsiteY107" fmla="*/ 805543 h 2130197"/>
              <a:gd name="connsiteX108" fmla="*/ 3184513 w 9324279"/>
              <a:gd name="connsiteY108" fmla="*/ 729343 h 2130197"/>
              <a:gd name="connsiteX109" fmla="*/ 3021228 w 9324279"/>
              <a:gd name="connsiteY109" fmla="*/ 587829 h 2130197"/>
              <a:gd name="connsiteX110" fmla="*/ 2879713 w 9324279"/>
              <a:gd name="connsiteY110" fmla="*/ 522514 h 2130197"/>
              <a:gd name="connsiteX111" fmla="*/ 2683770 w 9324279"/>
              <a:gd name="connsiteY111" fmla="*/ 500743 h 2130197"/>
              <a:gd name="connsiteX112" fmla="*/ 2248342 w 9324279"/>
              <a:gd name="connsiteY112" fmla="*/ 533400 h 2130197"/>
              <a:gd name="connsiteX113" fmla="*/ 1856456 w 9324279"/>
              <a:gd name="connsiteY113" fmla="*/ 707572 h 2130197"/>
              <a:gd name="connsiteX114" fmla="*/ 1693170 w 9324279"/>
              <a:gd name="connsiteY114" fmla="*/ 870857 h 2130197"/>
              <a:gd name="connsiteX115" fmla="*/ 1606085 w 9324279"/>
              <a:gd name="connsiteY115" fmla="*/ 1066800 h 2130197"/>
              <a:gd name="connsiteX116" fmla="*/ 1584313 w 9324279"/>
              <a:gd name="connsiteY116" fmla="*/ 1273629 h 2130197"/>
              <a:gd name="connsiteX117" fmla="*/ 1671399 w 9324279"/>
              <a:gd name="connsiteY117" fmla="*/ 1698172 h 2130197"/>
              <a:gd name="connsiteX118" fmla="*/ 1769370 w 9324279"/>
              <a:gd name="connsiteY118" fmla="*/ 1861457 h 2130197"/>
              <a:gd name="connsiteX119" fmla="*/ 1899999 w 9324279"/>
              <a:gd name="connsiteY119" fmla="*/ 1959429 h 2130197"/>
              <a:gd name="connsiteX120" fmla="*/ 2041513 w 9324279"/>
              <a:gd name="connsiteY120" fmla="*/ 2024743 h 2130197"/>
              <a:gd name="connsiteX121" fmla="*/ 2226570 w 9324279"/>
              <a:gd name="connsiteY121" fmla="*/ 2035629 h 2130197"/>
              <a:gd name="connsiteX122" fmla="*/ 2400742 w 9324279"/>
              <a:gd name="connsiteY122" fmla="*/ 1959429 h 2130197"/>
              <a:gd name="connsiteX123" fmla="*/ 2607570 w 9324279"/>
              <a:gd name="connsiteY123" fmla="*/ 1883229 h 2130197"/>
              <a:gd name="connsiteX124" fmla="*/ 3369570 w 9324279"/>
              <a:gd name="connsiteY124" fmla="*/ 1328057 h 2130197"/>
              <a:gd name="connsiteX125" fmla="*/ 3554628 w 9324279"/>
              <a:gd name="connsiteY125" fmla="*/ 1012372 h 2130197"/>
              <a:gd name="connsiteX126" fmla="*/ 3554628 w 9324279"/>
              <a:gd name="connsiteY126" fmla="*/ 794657 h 2130197"/>
              <a:gd name="connsiteX127" fmla="*/ 3478428 w 9324279"/>
              <a:gd name="connsiteY127" fmla="*/ 762000 h 2130197"/>
              <a:gd name="connsiteX128" fmla="*/ 3413113 w 9324279"/>
              <a:gd name="connsiteY128" fmla="*/ 783772 h 2130197"/>
              <a:gd name="connsiteX129" fmla="*/ 3380456 w 9324279"/>
              <a:gd name="connsiteY129" fmla="*/ 827314 h 2130197"/>
              <a:gd name="connsiteX130" fmla="*/ 3326028 w 9324279"/>
              <a:gd name="connsiteY130" fmla="*/ 925286 h 2130197"/>
              <a:gd name="connsiteX131" fmla="*/ 3249828 w 9324279"/>
              <a:gd name="connsiteY131" fmla="*/ 1143000 h 2130197"/>
              <a:gd name="connsiteX132" fmla="*/ 3206285 w 9324279"/>
              <a:gd name="connsiteY132" fmla="*/ 1273629 h 2130197"/>
              <a:gd name="connsiteX133" fmla="*/ 3184513 w 9324279"/>
              <a:gd name="connsiteY133" fmla="*/ 1415143 h 2130197"/>
              <a:gd name="connsiteX134" fmla="*/ 3173628 w 9324279"/>
              <a:gd name="connsiteY134" fmla="*/ 1621972 h 2130197"/>
              <a:gd name="connsiteX135" fmla="*/ 3217170 w 9324279"/>
              <a:gd name="connsiteY135" fmla="*/ 1632857 h 2130197"/>
              <a:gd name="connsiteX136" fmla="*/ 3347799 w 9324279"/>
              <a:gd name="connsiteY136" fmla="*/ 1491343 h 2130197"/>
              <a:gd name="connsiteX137" fmla="*/ 3511085 w 9324279"/>
              <a:gd name="connsiteY137" fmla="*/ 1230086 h 2130197"/>
              <a:gd name="connsiteX138" fmla="*/ 3609056 w 9324279"/>
              <a:gd name="connsiteY138" fmla="*/ 1088572 h 2130197"/>
              <a:gd name="connsiteX139" fmla="*/ 3641713 w 9324279"/>
              <a:gd name="connsiteY139" fmla="*/ 979714 h 2130197"/>
              <a:gd name="connsiteX140" fmla="*/ 3674370 w 9324279"/>
              <a:gd name="connsiteY140" fmla="*/ 881743 h 2130197"/>
              <a:gd name="connsiteX141" fmla="*/ 3663485 w 9324279"/>
              <a:gd name="connsiteY141" fmla="*/ 816429 h 2130197"/>
              <a:gd name="connsiteX142" fmla="*/ 3641713 w 9324279"/>
              <a:gd name="connsiteY142" fmla="*/ 957943 h 2130197"/>
              <a:gd name="connsiteX143" fmla="*/ 3630828 w 9324279"/>
              <a:gd name="connsiteY143" fmla="*/ 1121229 h 2130197"/>
              <a:gd name="connsiteX144" fmla="*/ 3663485 w 9324279"/>
              <a:gd name="connsiteY144" fmla="*/ 1567543 h 2130197"/>
              <a:gd name="connsiteX145" fmla="*/ 3696142 w 9324279"/>
              <a:gd name="connsiteY145" fmla="*/ 1589314 h 2130197"/>
              <a:gd name="connsiteX146" fmla="*/ 3783228 w 9324279"/>
              <a:gd name="connsiteY146" fmla="*/ 1545772 h 2130197"/>
              <a:gd name="connsiteX147" fmla="*/ 3979170 w 9324279"/>
              <a:gd name="connsiteY147" fmla="*/ 1219200 h 2130197"/>
              <a:gd name="connsiteX148" fmla="*/ 4022713 w 9324279"/>
              <a:gd name="connsiteY148" fmla="*/ 1143000 h 2130197"/>
              <a:gd name="connsiteX149" fmla="*/ 4033599 w 9324279"/>
              <a:gd name="connsiteY149" fmla="*/ 1186543 h 2130197"/>
              <a:gd name="connsiteX150" fmla="*/ 3968285 w 9324279"/>
              <a:gd name="connsiteY150" fmla="*/ 1393372 h 2130197"/>
              <a:gd name="connsiteX151" fmla="*/ 3902970 w 9324279"/>
              <a:gd name="connsiteY151" fmla="*/ 1447800 h 2130197"/>
              <a:gd name="connsiteX152" fmla="*/ 3815885 w 9324279"/>
              <a:gd name="connsiteY152" fmla="*/ 1480457 h 2130197"/>
              <a:gd name="connsiteX153" fmla="*/ 3543742 w 9324279"/>
              <a:gd name="connsiteY153" fmla="*/ 1502229 h 2130197"/>
              <a:gd name="connsiteX154" fmla="*/ 3304256 w 9324279"/>
              <a:gd name="connsiteY154" fmla="*/ 1458686 h 2130197"/>
              <a:gd name="connsiteX155" fmla="*/ 3162742 w 9324279"/>
              <a:gd name="connsiteY155" fmla="*/ 1295400 h 2130197"/>
              <a:gd name="connsiteX156" fmla="*/ 3119199 w 9324279"/>
              <a:gd name="connsiteY156" fmla="*/ 1164772 h 2130197"/>
              <a:gd name="connsiteX157" fmla="*/ 3130085 w 9324279"/>
              <a:gd name="connsiteY157" fmla="*/ 881743 h 2130197"/>
              <a:gd name="connsiteX158" fmla="*/ 3206285 w 9324279"/>
              <a:gd name="connsiteY158" fmla="*/ 762000 h 2130197"/>
              <a:gd name="connsiteX159" fmla="*/ 3532856 w 9324279"/>
              <a:gd name="connsiteY159" fmla="*/ 533400 h 2130197"/>
              <a:gd name="connsiteX160" fmla="*/ 3663485 w 9324279"/>
              <a:gd name="connsiteY160" fmla="*/ 511629 h 2130197"/>
              <a:gd name="connsiteX161" fmla="*/ 4077142 w 9324279"/>
              <a:gd name="connsiteY161" fmla="*/ 566057 h 2130197"/>
              <a:gd name="connsiteX162" fmla="*/ 4305742 w 9324279"/>
              <a:gd name="connsiteY162" fmla="*/ 674914 h 2130197"/>
              <a:gd name="connsiteX163" fmla="*/ 4730285 w 9324279"/>
              <a:gd name="connsiteY163" fmla="*/ 859972 h 2130197"/>
              <a:gd name="connsiteX164" fmla="*/ 4969770 w 9324279"/>
              <a:gd name="connsiteY164" fmla="*/ 1023257 h 2130197"/>
              <a:gd name="connsiteX165" fmla="*/ 5002428 w 9324279"/>
              <a:gd name="connsiteY165" fmla="*/ 1077686 h 2130197"/>
              <a:gd name="connsiteX166" fmla="*/ 4980656 w 9324279"/>
              <a:gd name="connsiteY166" fmla="*/ 1175657 h 2130197"/>
              <a:gd name="connsiteX167" fmla="*/ 4773828 w 9324279"/>
              <a:gd name="connsiteY167" fmla="*/ 1295400 h 2130197"/>
              <a:gd name="connsiteX168" fmla="*/ 4316628 w 9324279"/>
              <a:gd name="connsiteY168" fmla="*/ 1415143 h 2130197"/>
              <a:gd name="connsiteX169" fmla="*/ 3924742 w 9324279"/>
              <a:gd name="connsiteY169" fmla="*/ 1469572 h 2130197"/>
              <a:gd name="connsiteX170" fmla="*/ 3870313 w 9324279"/>
              <a:gd name="connsiteY170" fmla="*/ 1480457 h 2130197"/>
              <a:gd name="connsiteX171" fmla="*/ 3870313 w 9324279"/>
              <a:gd name="connsiteY171" fmla="*/ 1273629 h 2130197"/>
              <a:gd name="connsiteX172" fmla="*/ 4077142 w 9324279"/>
              <a:gd name="connsiteY172" fmla="*/ 903514 h 2130197"/>
              <a:gd name="connsiteX173" fmla="*/ 4512570 w 9324279"/>
              <a:gd name="connsiteY173" fmla="*/ 587829 h 2130197"/>
              <a:gd name="connsiteX174" fmla="*/ 4762942 w 9324279"/>
              <a:gd name="connsiteY174" fmla="*/ 489857 h 2130197"/>
              <a:gd name="connsiteX175" fmla="*/ 5013313 w 9324279"/>
              <a:gd name="connsiteY175" fmla="*/ 457200 h 2130197"/>
              <a:gd name="connsiteX176" fmla="*/ 5535828 w 9324279"/>
              <a:gd name="connsiteY176" fmla="*/ 631372 h 2130197"/>
              <a:gd name="connsiteX177" fmla="*/ 5612028 w 9324279"/>
              <a:gd name="connsiteY177" fmla="*/ 740229 h 2130197"/>
              <a:gd name="connsiteX178" fmla="*/ 5644685 w 9324279"/>
              <a:gd name="connsiteY178" fmla="*/ 859972 h 2130197"/>
              <a:gd name="connsiteX179" fmla="*/ 5601142 w 9324279"/>
              <a:gd name="connsiteY179" fmla="*/ 1164772 h 2130197"/>
              <a:gd name="connsiteX180" fmla="*/ 5339885 w 9324279"/>
              <a:gd name="connsiteY180" fmla="*/ 1317172 h 2130197"/>
              <a:gd name="connsiteX181" fmla="*/ 5122170 w 9324279"/>
              <a:gd name="connsiteY181" fmla="*/ 1382486 h 2130197"/>
              <a:gd name="connsiteX182" fmla="*/ 4741170 w 9324279"/>
              <a:gd name="connsiteY182" fmla="*/ 1447800 h 2130197"/>
              <a:gd name="connsiteX183" fmla="*/ 4588770 w 9324279"/>
              <a:gd name="connsiteY183" fmla="*/ 1426029 h 2130197"/>
              <a:gd name="connsiteX184" fmla="*/ 4599656 w 9324279"/>
              <a:gd name="connsiteY184" fmla="*/ 1284514 h 2130197"/>
              <a:gd name="connsiteX185" fmla="*/ 4654085 w 9324279"/>
              <a:gd name="connsiteY185" fmla="*/ 1230086 h 2130197"/>
              <a:gd name="connsiteX186" fmla="*/ 4773828 w 9324279"/>
              <a:gd name="connsiteY186" fmla="*/ 1186543 h 2130197"/>
              <a:gd name="connsiteX187" fmla="*/ 4828256 w 9324279"/>
              <a:gd name="connsiteY187" fmla="*/ 1197429 h 2130197"/>
              <a:gd name="connsiteX188" fmla="*/ 4871799 w 9324279"/>
              <a:gd name="connsiteY188" fmla="*/ 1230086 h 2130197"/>
              <a:gd name="connsiteX189" fmla="*/ 4980656 w 9324279"/>
              <a:gd name="connsiteY189" fmla="*/ 1360714 h 2130197"/>
              <a:gd name="connsiteX190" fmla="*/ 5045970 w 9324279"/>
              <a:gd name="connsiteY190" fmla="*/ 1447800 h 2130197"/>
              <a:gd name="connsiteX191" fmla="*/ 5024199 w 9324279"/>
              <a:gd name="connsiteY191" fmla="*/ 870857 h 2130197"/>
              <a:gd name="connsiteX192" fmla="*/ 4969770 w 9324279"/>
              <a:gd name="connsiteY192" fmla="*/ 740229 h 2130197"/>
              <a:gd name="connsiteX193" fmla="*/ 4839142 w 9324279"/>
              <a:gd name="connsiteY193" fmla="*/ 555172 h 2130197"/>
              <a:gd name="connsiteX194" fmla="*/ 4708513 w 9324279"/>
              <a:gd name="connsiteY194" fmla="*/ 511629 h 2130197"/>
              <a:gd name="connsiteX195" fmla="*/ 4773828 w 9324279"/>
              <a:gd name="connsiteY195" fmla="*/ 696686 h 2130197"/>
              <a:gd name="connsiteX196" fmla="*/ 4980656 w 9324279"/>
              <a:gd name="connsiteY196" fmla="*/ 1099457 h 2130197"/>
              <a:gd name="connsiteX197" fmla="*/ 5209256 w 9324279"/>
              <a:gd name="connsiteY197" fmla="*/ 1458686 h 2130197"/>
              <a:gd name="connsiteX198" fmla="*/ 5350770 w 9324279"/>
              <a:gd name="connsiteY198" fmla="*/ 1567543 h 2130197"/>
              <a:gd name="connsiteX199" fmla="*/ 5394313 w 9324279"/>
              <a:gd name="connsiteY199" fmla="*/ 1578429 h 2130197"/>
              <a:gd name="connsiteX200" fmla="*/ 5448742 w 9324279"/>
              <a:gd name="connsiteY200" fmla="*/ 1534886 h 2130197"/>
              <a:gd name="connsiteX201" fmla="*/ 5503170 w 9324279"/>
              <a:gd name="connsiteY201" fmla="*/ 1360714 h 2130197"/>
              <a:gd name="connsiteX202" fmla="*/ 5535828 w 9324279"/>
              <a:gd name="connsiteY202" fmla="*/ 1262743 h 2130197"/>
              <a:gd name="connsiteX203" fmla="*/ 5612028 w 9324279"/>
              <a:gd name="connsiteY203" fmla="*/ 1088572 h 2130197"/>
              <a:gd name="connsiteX204" fmla="*/ 5644685 w 9324279"/>
              <a:gd name="connsiteY204" fmla="*/ 1001486 h 2130197"/>
              <a:gd name="connsiteX205" fmla="*/ 5709999 w 9324279"/>
              <a:gd name="connsiteY205" fmla="*/ 870857 h 2130197"/>
              <a:gd name="connsiteX206" fmla="*/ 5753542 w 9324279"/>
              <a:gd name="connsiteY206" fmla="*/ 762000 h 2130197"/>
              <a:gd name="connsiteX207" fmla="*/ 5862399 w 9324279"/>
              <a:gd name="connsiteY207" fmla="*/ 979714 h 2130197"/>
              <a:gd name="connsiteX208" fmla="*/ 5905942 w 9324279"/>
              <a:gd name="connsiteY208" fmla="*/ 1099457 h 2130197"/>
              <a:gd name="connsiteX209" fmla="*/ 5949485 w 9324279"/>
              <a:gd name="connsiteY209" fmla="*/ 1240972 h 2130197"/>
              <a:gd name="connsiteX210" fmla="*/ 6003913 w 9324279"/>
              <a:gd name="connsiteY210" fmla="*/ 1360714 h 2130197"/>
              <a:gd name="connsiteX211" fmla="*/ 6058342 w 9324279"/>
              <a:gd name="connsiteY211" fmla="*/ 1502229 h 2130197"/>
              <a:gd name="connsiteX212" fmla="*/ 6080113 w 9324279"/>
              <a:gd name="connsiteY212" fmla="*/ 696686 h 2130197"/>
              <a:gd name="connsiteX213" fmla="*/ 6101885 w 9324279"/>
              <a:gd name="connsiteY213" fmla="*/ 642257 h 2130197"/>
              <a:gd name="connsiteX214" fmla="*/ 6123656 w 9324279"/>
              <a:gd name="connsiteY214" fmla="*/ 576943 h 2130197"/>
              <a:gd name="connsiteX215" fmla="*/ 6254285 w 9324279"/>
              <a:gd name="connsiteY215" fmla="*/ 947057 h 2130197"/>
              <a:gd name="connsiteX216" fmla="*/ 6308713 w 9324279"/>
              <a:gd name="connsiteY216" fmla="*/ 1110343 h 2130197"/>
              <a:gd name="connsiteX217" fmla="*/ 6363142 w 9324279"/>
              <a:gd name="connsiteY217" fmla="*/ 1328057 h 2130197"/>
              <a:gd name="connsiteX218" fmla="*/ 6439342 w 9324279"/>
              <a:gd name="connsiteY218" fmla="*/ 1600200 h 2130197"/>
              <a:gd name="connsiteX219" fmla="*/ 6450228 w 9324279"/>
              <a:gd name="connsiteY219" fmla="*/ 1665514 h 2130197"/>
              <a:gd name="connsiteX220" fmla="*/ 6428456 w 9324279"/>
              <a:gd name="connsiteY220" fmla="*/ 1621972 h 2130197"/>
              <a:gd name="connsiteX221" fmla="*/ 6341370 w 9324279"/>
              <a:gd name="connsiteY221" fmla="*/ 1317172 h 2130197"/>
              <a:gd name="connsiteX222" fmla="*/ 6308713 w 9324279"/>
              <a:gd name="connsiteY222" fmla="*/ 1186543 h 2130197"/>
              <a:gd name="connsiteX223" fmla="*/ 6308713 w 9324279"/>
              <a:gd name="connsiteY223" fmla="*/ 751114 h 2130197"/>
              <a:gd name="connsiteX224" fmla="*/ 6461113 w 9324279"/>
              <a:gd name="connsiteY224" fmla="*/ 1175657 h 2130197"/>
              <a:gd name="connsiteX225" fmla="*/ 6504656 w 9324279"/>
              <a:gd name="connsiteY225" fmla="*/ 1360714 h 2130197"/>
              <a:gd name="connsiteX226" fmla="*/ 6537313 w 9324279"/>
              <a:gd name="connsiteY226" fmla="*/ 1534886 h 2130197"/>
              <a:gd name="connsiteX227" fmla="*/ 6526428 w 9324279"/>
              <a:gd name="connsiteY227" fmla="*/ 1469572 h 2130197"/>
              <a:gd name="connsiteX228" fmla="*/ 6461113 w 9324279"/>
              <a:gd name="connsiteY228" fmla="*/ 1208314 h 2130197"/>
              <a:gd name="connsiteX229" fmla="*/ 6439342 w 9324279"/>
              <a:gd name="connsiteY229" fmla="*/ 1034143 h 2130197"/>
              <a:gd name="connsiteX230" fmla="*/ 6417570 w 9324279"/>
              <a:gd name="connsiteY230" fmla="*/ 914400 h 2130197"/>
              <a:gd name="connsiteX231" fmla="*/ 6406685 w 9324279"/>
              <a:gd name="connsiteY231" fmla="*/ 783772 h 2130197"/>
              <a:gd name="connsiteX232" fmla="*/ 6461113 w 9324279"/>
              <a:gd name="connsiteY232" fmla="*/ 838200 h 2130197"/>
              <a:gd name="connsiteX233" fmla="*/ 6504656 w 9324279"/>
              <a:gd name="connsiteY233" fmla="*/ 979714 h 2130197"/>
              <a:gd name="connsiteX234" fmla="*/ 6580856 w 9324279"/>
              <a:gd name="connsiteY234" fmla="*/ 1328057 h 2130197"/>
              <a:gd name="connsiteX235" fmla="*/ 6591742 w 9324279"/>
              <a:gd name="connsiteY235" fmla="*/ 1426029 h 2130197"/>
              <a:gd name="connsiteX236" fmla="*/ 6602628 w 9324279"/>
              <a:gd name="connsiteY236" fmla="*/ 1491343 h 2130197"/>
              <a:gd name="connsiteX237" fmla="*/ 6580856 w 9324279"/>
              <a:gd name="connsiteY237" fmla="*/ 1458686 h 2130197"/>
              <a:gd name="connsiteX238" fmla="*/ 6515542 w 9324279"/>
              <a:gd name="connsiteY238" fmla="*/ 1240972 h 2130197"/>
              <a:gd name="connsiteX239" fmla="*/ 6493770 w 9324279"/>
              <a:gd name="connsiteY239" fmla="*/ 1132114 h 2130197"/>
              <a:gd name="connsiteX240" fmla="*/ 6461113 w 9324279"/>
              <a:gd name="connsiteY240" fmla="*/ 990600 h 2130197"/>
              <a:gd name="connsiteX241" fmla="*/ 6428456 w 9324279"/>
              <a:gd name="connsiteY241" fmla="*/ 794657 h 2130197"/>
              <a:gd name="connsiteX242" fmla="*/ 6461113 w 9324279"/>
              <a:gd name="connsiteY242" fmla="*/ 903514 h 2130197"/>
              <a:gd name="connsiteX243" fmla="*/ 6526428 w 9324279"/>
              <a:gd name="connsiteY243" fmla="*/ 1230086 h 2130197"/>
              <a:gd name="connsiteX244" fmla="*/ 6548199 w 9324279"/>
              <a:gd name="connsiteY244" fmla="*/ 1360714 h 2130197"/>
              <a:gd name="connsiteX245" fmla="*/ 6559085 w 9324279"/>
              <a:gd name="connsiteY245" fmla="*/ 1458686 h 2130197"/>
              <a:gd name="connsiteX246" fmla="*/ 6569970 w 9324279"/>
              <a:gd name="connsiteY246" fmla="*/ 1502229 h 2130197"/>
              <a:gd name="connsiteX247" fmla="*/ 6548199 w 9324279"/>
              <a:gd name="connsiteY247" fmla="*/ 1382486 h 2130197"/>
              <a:gd name="connsiteX248" fmla="*/ 6537313 w 9324279"/>
              <a:gd name="connsiteY248" fmla="*/ 1251857 h 2130197"/>
              <a:gd name="connsiteX249" fmla="*/ 6515542 w 9324279"/>
              <a:gd name="connsiteY249" fmla="*/ 870857 h 2130197"/>
              <a:gd name="connsiteX250" fmla="*/ 6504656 w 9324279"/>
              <a:gd name="connsiteY250" fmla="*/ 718457 h 2130197"/>
              <a:gd name="connsiteX251" fmla="*/ 6537313 w 9324279"/>
              <a:gd name="connsiteY251" fmla="*/ 762000 h 2130197"/>
              <a:gd name="connsiteX252" fmla="*/ 6646170 w 9324279"/>
              <a:gd name="connsiteY252" fmla="*/ 1121229 h 2130197"/>
              <a:gd name="connsiteX253" fmla="*/ 6667942 w 9324279"/>
              <a:gd name="connsiteY253" fmla="*/ 1273629 h 2130197"/>
              <a:gd name="connsiteX254" fmla="*/ 6722370 w 9324279"/>
              <a:gd name="connsiteY254" fmla="*/ 1469572 h 2130197"/>
              <a:gd name="connsiteX255" fmla="*/ 6765913 w 9324279"/>
              <a:gd name="connsiteY255" fmla="*/ 685800 h 2130197"/>
              <a:gd name="connsiteX256" fmla="*/ 6787685 w 9324279"/>
              <a:gd name="connsiteY256" fmla="*/ 631372 h 2130197"/>
              <a:gd name="connsiteX257" fmla="*/ 6885656 w 9324279"/>
              <a:gd name="connsiteY257" fmla="*/ 990600 h 2130197"/>
              <a:gd name="connsiteX258" fmla="*/ 6940085 w 9324279"/>
              <a:gd name="connsiteY258" fmla="*/ 1175657 h 2130197"/>
              <a:gd name="connsiteX259" fmla="*/ 6961856 w 9324279"/>
              <a:gd name="connsiteY259" fmla="*/ 1295400 h 2130197"/>
              <a:gd name="connsiteX260" fmla="*/ 6983628 w 9324279"/>
              <a:gd name="connsiteY260" fmla="*/ 1393372 h 2130197"/>
              <a:gd name="connsiteX261" fmla="*/ 6994513 w 9324279"/>
              <a:gd name="connsiteY261" fmla="*/ 1426029 h 2130197"/>
              <a:gd name="connsiteX262" fmla="*/ 6950970 w 9324279"/>
              <a:gd name="connsiteY262" fmla="*/ 1328057 h 2130197"/>
              <a:gd name="connsiteX263" fmla="*/ 6907428 w 9324279"/>
              <a:gd name="connsiteY263" fmla="*/ 1132114 h 2130197"/>
              <a:gd name="connsiteX264" fmla="*/ 6874770 w 9324279"/>
              <a:gd name="connsiteY264" fmla="*/ 1001486 h 2130197"/>
              <a:gd name="connsiteX265" fmla="*/ 6820342 w 9324279"/>
              <a:gd name="connsiteY265" fmla="*/ 740229 h 2130197"/>
              <a:gd name="connsiteX266" fmla="*/ 6863885 w 9324279"/>
              <a:gd name="connsiteY266" fmla="*/ 1121229 h 2130197"/>
              <a:gd name="connsiteX267" fmla="*/ 6874770 w 9324279"/>
              <a:gd name="connsiteY267" fmla="*/ 1295400 h 2130197"/>
              <a:gd name="connsiteX268" fmla="*/ 6863885 w 9324279"/>
              <a:gd name="connsiteY268" fmla="*/ 1578429 h 2130197"/>
              <a:gd name="connsiteX269" fmla="*/ 6842113 w 9324279"/>
              <a:gd name="connsiteY269" fmla="*/ 1502229 h 2130197"/>
              <a:gd name="connsiteX270" fmla="*/ 6798570 w 9324279"/>
              <a:gd name="connsiteY270" fmla="*/ 1371600 h 2130197"/>
              <a:gd name="connsiteX271" fmla="*/ 6787685 w 9324279"/>
              <a:gd name="connsiteY271" fmla="*/ 1284514 h 2130197"/>
              <a:gd name="connsiteX272" fmla="*/ 6733256 w 9324279"/>
              <a:gd name="connsiteY272" fmla="*/ 1055914 h 2130197"/>
              <a:gd name="connsiteX273" fmla="*/ 6755028 w 9324279"/>
              <a:gd name="connsiteY273" fmla="*/ 1382486 h 2130197"/>
              <a:gd name="connsiteX274" fmla="*/ 6722370 w 9324279"/>
              <a:gd name="connsiteY274" fmla="*/ 1883229 h 2130197"/>
              <a:gd name="connsiteX275" fmla="*/ 6700599 w 9324279"/>
              <a:gd name="connsiteY275" fmla="*/ 1839686 h 2130197"/>
              <a:gd name="connsiteX276" fmla="*/ 6667942 w 9324279"/>
              <a:gd name="connsiteY276" fmla="*/ 1611086 h 2130197"/>
              <a:gd name="connsiteX277" fmla="*/ 6722370 w 9324279"/>
              <a:gd name="connsiteY277" fmla="*/ 1349829 h 2130197"/>
              <a:gd name="connsiteX278" fmla="*/ 6918313 w 9324279"/>
              <a:gd name="connsiteY278" fmla="*/ 1055914 h 2130197"/>
              <a:gd name="connsiteX279" fmla="*/ 7070713 w 9324279"/>
              <a:gd name="connsiteY279" fmla="*/ 947057 h 2130197"/>
              <a:gd name="connsiteX280" fmla="*/ 7168685 w 9324279"/>
              <a:gd name="connsiteY280" fmla="*/ 903514 h 2130197"/>
              <a:gd name="connsiteX281" fmla="*/ 7114256 w 9324279"/>
              <a:gd name="connsiteY281" fmla="*/ 1034143 h 2130197"/>
              <a:gd name="connsiteX282" fmla="*/ 6765913 w 9324279"/>
              <a:gd name="connsiteY282" fmla="*/ 1273629 h 2130197"/>
              <a:gd name="connsiteX283" fmla="*/ 6221628 w 9324279"/>
              <a:gd name="connsiteY283" fmla="*/ 1491343 h 2130197"/>
              <a:gd name="connsiteX284" fmla="*/ 5459628 w 9324279"/>
              <a:gd name="connsiteY284" fmla="*/ 1687286 h 2130197"/>
              <a:gd name="connsiteX285" fmla="*/ 5622913 w 9324279"/>
              <a:gd name="connsiteY285" fmla="*/ 1545772 h 2130197"/>
              <a:gd name="connsiteX286" fmla="*/ 5840628 w 9324279"/>
              <a:gd name="connsiteY286" fmla="*/ 1404257 h 2130197"/>
              <a:gd name="connsiteX287" fmla="*/ 6156313 w 9324279"/>
              <a:gd name="connsiteY287" fmla="*/ 1273629 h 2130197"/>
              <a:gd name="connsiteX288" fmla="*/ 6363142 w 9324279"/>
              <a:gd name="connsiteY288" fmla="*/ 1164772 h 2130197"/>
              <a:gd name="connsiteX289" fmla="*/ 6417570 w 9324279"/>
              <a:gd name="connsiteY289" fmla="*/ 1143000 h 2130197"/>
              <a:gd name="connsiteX290" fmla="*/ 6776799 w 9324279"/>
              <a:gd name="connsiteY290" fmla="*/ 957943 h 2130197"/>
              <a:gd name="connsiteX291" fmla="*/ 6482885 w 9324279"/>
              <a:gd name="connsiteY291" fmla="*/ 1143000 h 2130197"/>
              <a:gd name="connsiteX292" fmla="*/ 6286942 w 9324279"/>
              <a:gd name="connsiteY292" fmla="*/ 1219200 h 2130197"/>
              <a:gd name="connsiteX293" fmla="*/ 6047456 w 9324279"/>
              <a:gd name="connsiteY293" fmla="*/ 1338943 h 2130197"/>
              <a:gd name="connsiteX294" fmla="*/ 5938599 w 9324279"/>
              <a:gd name="connsiteY294" fmla="*/ 1382486 h 2130197"/>
              <a:gd name="connsiteX295" fmla="*/ 6112770 w 9324279"/>
              <a:gd name="connsiteY295" fmla="*/ 1262743 h 2130197"/>
              <a:gd name="connsiteX296" fmla="*/ 6580856 w 9324279"/>
              <a:gd name="connsiteY296" fmla="*/ 979714 h 2130197"/>
              <a:gd name="connsiteX297" fmla="*/ 6776799 w 9324279"/>
              <a:gd name="connsiteY297" fmla="*/ 849086 h 2130197"/>
              <a:gd name="connsiteX298" fmla="*/ 6896542 w 9324279"/>
              <a:gd name="connsiteY298" fmla="*/ 772886 h 2130197"/>
              <a:gd name="connsiteX299" fmla="*/ 6950970 w 9324279"/>
              <a:gd name="connsiteY299" fmla="*/ 718457 h 2130197"/>
              <a:gd name="connsiteX300" fmla="*/ 5938599 w 9324279"/>
              <a:gd name="connsiteY300" fmla="*/ 1295400 h 2130197"/>
              <a:gd name="connsiteX301" fmla="*/ 5579370 w 9324279"/>
              <a:gd name="connsiteY301" fmla="*/ 1524000 h 2130197"/>
              <a:gd name="connsiteX302" fmla="*/ 5361656 w 9324279"/>
              <a:gd name="connsiteY302" fmla="*/ 1698172 h 2130197"/>
              <a:gd name="connsiteX303" fmla="*/ 5296342 w 9324279"/>
              <a:gd name="connsiteY303" fmla="*/ 1741714 h 2130197"/>
              <a:gd name="connsiteX304" fmla="*/ 5405199 w 9324279"/>
              <a:gd name="connsiteY304" fmla="*/ 1621972 h 2130197"/>
              <a:gd name="connsiteX305" fmla="*/ 5807970 w 9324279"/>
              <a:gd name="connsiteY305" fmla="*/ 1273629 h 2130197"/>
              <a:gd name="connsiteX306" fmla="*/ 5905942 w 9324279"/>
              <a:gd name="connsiteY306" fmla="*/ 1219200 h 2130197"/>
              <a:gd name="connsiteX307" fmla="*/ 6297828 w 9324279"/>
              <a:gd name="connsiteY307" fmla="*/ 870857 h 2130197"/>
              <a:gd name="connsiteX308" fmla="*/ 6461113 w 9324279"/>
              <a:gd name="connsiteY308" fmla="*/ 762000 h 2130197"/>
              <a:gd name="connsiteX309" fmla="*/ 6374028 w 9324279"/>
              <a:gd name="connsiteY309" fmla="*/ 914400 h 2130197"/>
              <a:gd name="connsiteX310" fmla="*/ 6069228 w 9324279"/>
              <a:gd name="connsiteY310" fmla="*/ 1208314 h 2130197"/>
              <a:gd name="connsiteX311" fmla="*/ 5633799 w 9324279"/>
              <a:gd name="connsiteY311" fmla="*/ 1502229 h 2130197"/>
              <a:gd name="connsiteX312" fmla="*/ 5753542 w 9324279"/>
              <a:gd name="connsiteY312" fmla="*/ 1197429 h 2130197"/>
              <a:gd name="connsiteX313" fmla="*/ 5786199 w 9324279"/>
              <a:gd name="connsiteY313" fmla="*/ 1077686 h 2130197"/>
              <a:gd name="connsiteX314" fmla="*/ 6025685 w 9324279"/>
              <a:gd name="connsiteY314" fmla="*/ 664029 h 2130197"/>
              <a:gd name="connsiteX315" fmla="*/ 6167199 w 9324279"/>
              <a:gd name="connsiteY315" fmla="*/ 468086 h 2130197"/>
              <a:gd name="connsiteX316" fmla="*/ 6286942 w 9324279"/>
              <a:gd name="connsiteY316" fmla="*/ 359229 h 2130197"/>
              <a:gd name="connsiteX317" fmla="*/ 6036570 w 9324279"/>
              <a:gd name="connsiteY317" fmla="*/ 870857 h 2130197"/>
              <a:gd name="connsiteX318" fmla="*/ 5818856 w 9324279"/>
              <a:gd name="connsiteY318" fmla="*/ 1153886 h 2130197"/>
              <a:gd name="connsiteX319" fmla="*/ 5481399 w 9324279"/>
              <a:gd name="connsiteY319" fmla="*/ 1458686 h 2130197"/>
              <a:gd name="connsiteX320" fmla="*/ 5949485 w 9324279"/>
              <a:gd name="connsiteY320" fmla="*/ 1001486 h 2130197"/>
              <a:gd name="connsiteX321" fmla="*/ 6167199 w 9324279"/>
              <a:gd name="connsiteY321" fmla="*/ 794657 h 2130197"/>
              <a:gd name="connsiteX322" fmla="*/ 6580856 w 9324279"/>
              <a:gd name="connsiteY322" fmla="*/ 468086 h 2130197"/>
              <a:gd name="connsiteX323" fmla="*/ 6689713 w 9324279"/>
              <a:gd name="connsiteY323" fmla="*/ 413657 h 2130197"/>
              <a:gd name="connsiteX324" fmla="*/ 6439342 w 9324279"/>
              <a:gd name="connsiteY324" fmla="*/ 805543 h 2130197"/>
              <a:gd name="connsiteX325" fmla="*/ 6265170 w 9324279"/>
              <a:gd name="connsiteY325" fmla="*/ 990600 h 2130197"/>
              <a:gd name="connsiteX326" fmla="*/ 6123656 w 9324279"/>
              <a:gd name="connsiteY326" fmla="*/ 1219200 h 2130197"/>
              <a:gd name="connsiteX327" fmla="*/ 6090999 w 9324279"/>
              <a:gd name="connsiteY327" fmla="*/ 1349829 h 2130197"/>
              <a:gd name="connsiteX328" fmla="*/ 6101885 w 9324279"/>
              <a:gd name="connsiteY328" fmla="*/ 1404257 h 2130197"/>
              <a:gd name="connsiteX329" fmla="*/ 6243399 w 9324279"/>
              <a:gd name="connsiteY329" fmla="*/ 1382486 h 2130197"/>
              <a:gd name="connsiteX330" fmla="*/ 6700599 w 9324279"/>
              <a:gd name="connsiteY330" fmla="*/ 1132114 h 2130197"/>
              <a:gd name="connsiteX331" fmla="*/ 7408170 w 9324279"/>
              <a:gd name="connsiteY331" fmla="*/ 664029 h 2130197"/>
              <a:gd name="connsiteX332" fmla="*/ 7473485 w 9324279"/>
              <a:gd name="connsiteY332" fmla="*/ 642257 h 2130197"/>
              <a:gd name="connsiteX333" fmla="*/ 7386399 w 9324279"/>
              <a:gd name="connsiteY333" fmla="*/ 772886 h 2130197"/>
              <a:gd name="connsiteX334" fmla="*/ 6994513 w 9324279"/>
              <a:gd name="connsiteY334" fmla="*/ 1099457 h 2130197"/>
              <a:gd name="connsiteX335" fmla="*/ 6711485 w 9324279"/>
              <a:gd name="connsiteY335" fmla="*/ 1273629 h 2130197"/>
              <a:gd name="connsiteX336" fmla="*/ 6461113 w 9324279"/>
              <a:gd name="connsiteY336" fmla="*/ 1469572 h 2130197"/>
              <a:gd name="connsiteX337" fmla="*/ 7125142 w 9324279"/>
              <a:gd name="connsiteY337" fmla="*/ 925286 h 2130197"/>
              <a:gd name="connsiteX338" fmla="*/ 7375513 w 9324279"/>
              <a:gd name="connsiteY338" fmla="*/ 740229 h 2130197"/>
              <a:gd name="connsiteX339" fmla="*/ 7723856 w 9324279"/>
              <a:gd name="connsiteY339" fmla="*/ 587829 h 2130197"/>
              <a:gd name="connsiteX340" fmla="*/ 7723856 w 9324279"/>
              <a:gd name="connsiteY340" fmla="*/ 751114 h 2130197"/>
              <a:gd name="connsiteX341" fmla="*/ 7571456 w 9324279"/>
              <a:gd name="connsiteY341" fmla="*/ 1328057 h 2130197"/>
              <a:gd name="connsiteX342" fmla="*/ 7506142 w 9324279"/>
              <a:gd name="connsiteY342" fmla="*/ 1578429 h 2130197"/>
              <a:gd name="connsiteX343" fmla="*/ 7462599 w 9324279"/>
              <a:gd name="connsiteY343" fmla="*/ 1491343 h 2130197"/>
              <a:gd name="connsiteX344" fmla="*/ 7419056 w 9324279"/>
              <a:gd name="connsiteY344" fmla="*/ 1371600 h 2130197"/>
              <a:gd name="connsiteX345" fmla="*/ 7288428 w 9324279"/>
              <a:gd name="connsiteY345" fmla="*/ 1175657 h 2130197"/>
              <a:gd name="connsiteX346" fmla="*/ 6972742 w 9324279"/>
              <a:gd name="connsiteY346" fmla="*/ 968829 h 2130197"/>
              <a:gd name="connsiteX347" fmla="*/ 6515542 w 9324279"/>
              <a:gd name="connsiteY347" fmla="*/ 805543 h 2130197"/>
              <a:gd name="connsiteX348" fmla="*/ 6232513 w 9324279"/>
              <a:gd name="connsiteY348" fmla="*/ 751114 h 2130197"/>
              <a:gd name="connsiteX349" fmla="*/ 5862399 w 9324279"/>
              <a:gd name="connsiteY349" fmla="*/ 740229 h 2130197"/>
              <a:gd name="connsiteX350" fmla="*/ 5601142 w 9324279"/>
              <a:gd name="connsiteY350" fmla="*/ 729343 h 2130197"/>
              <a:gd name="connsiteX351" fmla="*/ 5307228 w 9324279"/>
              <a:gd name="connsiteY351" fmla="*/ 740229 h 2130197"/>
              <a:gd name="connsiteX352" fmla="*/ 5035085 w 9324279"/>
              <a:gd name="connsiteY352" fmla="*/ 838200 h 2130197"/>
              <a:gd name="connsiteX353" fmla="*/ 4828256 w 9324279"/>
              <a:gd name="connsiteY353" fmla="*/ 892629 h 2130197"/>
              <a:gd name="connsiteX354" fmla="*/ 4752056 w 9324279"/>
              <a:gd name="connsiteY354" fmla="*/ 947057 h 2130197"/>
              <a:gd name="connsiteX355" fmla="*/ 4741170 w 9324279"/>
              <a:gd name="connsiteY355" fmla="*/ 979714 h 2130197"/>
              <a:gd name="connsiteX356" fmla="*/ 4773828 w 9324279"/>
              <a:gd name="connsiteY356" fmla="*/ 1023257 h 2130197"/>
              <a:gd name="connsiteX357" fmla="*/ 5024199 w 9324279"/>
              <a:gd name="connsiteY357" fmla="*/ 1197429 h 2130197"/>
              <a:gd name="connsiteX358" fmla="*/ 5231028 w 9324279"/>
              <a:gd name="connsiteY358" fmla="*/ 1262743 h 2130197"/>
              <a:gd name="connsiteX359" fmla="*/ 5753542 w 9324279"/>
              <a:gd name="connsiteY359" fmla="*/ 1306286 h 2130197"/>
              <a:gd name="connsiteX360" fmla="*/ 6417570 w 9324279"/>
              <a:gd name="connsiteY360" fmla="*/ 1262743 h 2130197"/>
              <a:gd name="connsiteX361" fmla="*/ 6624399 w 9324279"/>
              <a:gd name="connsiteY361" fmla="*/ 1208314 h 2130197"/>
              <a:gd name="connsiteX362" fmla="*/ 6744142 w 9324279"/>
              <a:gd name="connsiteY362" fmla="*/ 1153886 h 2130197"/>
              <a:gd name="connsiteX363" fmla="*/ 6776799 w 9324279"/>
              <a:gd name="connsiteY363" fmla="*/ 1143000 h 2130197"/>
              <a:gd name="connsiteX364" fmla="*/ 6733256 w 9324279"/>
              <a:gd name="connsiteY364" fmla="*/ 1099457 h 2130197"/>
              <a:gd name="connsiteX365" fmla="*/ 6439342 w 9324279"/>
              <a:gd name="connsiteY365" fmla="*/ 979714 h 2130197"/>
              <a:gd name="connsiteX366" fmla="*/ 5916828 w 9324279"/>
              <a:gd name="connsiteY366" fmla="*/ 849086 h 2130197"/>
              <a:gd name="connsiteX367" fmla="*/ 5524942 w 9324279"/>
              <a:gd name="connsiteY367" fmla="*/ 805543 h 2130197"/>
              <a:gd name="connsiteX368" fmla="*/ 5426970 w 9324279"/>
              <a:gd name="connsiteY368" fmla="*/ 816429 h 2130197"/>
              <a:gd name="connsiteX369" fmla="*/ 6025685 w 9324279"/>
              <a:gd name="connsiteY369" fmla="*/ 1045029 h 2130197"/>
              <a:gd name="connsiteX370" fmla="*/ 6744142 w 9324279"/>
              <a:gd name="connsiteY370" fmla="*/ 1143000 h 2130197"/>
              <a:gd name="connsiteX371" fmla="*/ 7114256 w 9324279"/>
              <a:gd name="connsiteY371" fmla="*/ 1153886 h 2130197"/>
              <a:gd name="connsiteX372" fmla="*/ 7473485 w 9324279"/>
              <a:gd name="connsiteY372" fmla="*/ 1132114 h 2130197"/>
              <a:gd name="connsiteX373" fmla="*/ 7800056 w 9324279"/>
              <a:gd name="connsiteY373" fmla="*/ 1099457 h 2130197"/>
              <a:gd name="connsiteX374" fmla="*/ 7723856 w 9324279"/>
              <a:gd name="connsiteY374" fmla="*/ 1088572 h 2130197"/>
              <a:gd name="connsiteX375" fmla="*/ 6950970 w 9324279"/>
              <a:gd name="connsiteY375" fmla="*/ 1153886 h 2130197"/>
              <a:gd name="connsiteX376" fmla="*/ 6591742 w 9324279"/>
              <a:gd name="connsiteY376" fmla="*/ 1230086 h 2130197"/>
              <a:gd name="connsiteX377" fmla="*/ 6395799 w 9324279"/>
              <a:gd name="connsiteY377" fmla="*/ 1306286 h 2130197"/>
              <a:gd name="connsiteX378" fmla="*/ 6276056 w 9324279"/>
              <a:gd name="connsiteY378" fmla="*/ 1371600 h 2130197"/>
              <a:gd name="connsiteX379" fmla="*/ 6406685 w 9324279"/>
              <a:gd name="connsiteY379" fmla="*/ 1349829 h 2130197"/>
              <a:gd name="connsiteX380" fmla="*/ 7233999 w 9324279"/>
              <a:gd name="connsiteY380" fmla="*/ 979714 h 2130197"/>
              <a:gd name="connsiteX381" fmla="*/ 7571456 w 9324279"/>
              <a:gd name="connsiteY381" fmla="*/ 805543 h 2130197"/>
              <a:gd name="connsiteX382" fmla="*/ 7843599 w 9324279"/>
              <a:gd name="connsiteY382" fmla="*/ 707572 h 2130197"/>
              <a:gd name="connsiteX383" fmla="*/ 8115742 w 9324279"/>
              <a:gd name="connsiteY383" fmla="*/ 576943 h 2130197"/>
              <a:gd name="connsiteX384" fmla="*/ 8093970 w 9324279"/>
              <a:gd name="connsiteY384" fmla="*/ 555172 h 2130197"/>
              <a:gd name="connsiteX385" fmla="*/ 7691199 w 9324279"/>
              <a:gd name="connsiteY385" fmla="*/ 631372 h 2130197"/>
              <a:gd name="connsiteX386" fmla="*/ 7255770 w 9324279"/>
              <a:gd name="connsiteY386" fmla="*/ 838200 h 2130197"/>
              <a:gd name="connsiteX387" fmla="*/ 7092485 w 9324279"/>
              <a:gd name="connsiteY387" fmla="*/ 1077686 h 2130197"/>
              <a:gd name="connsiteX388" fmla="*/ 7081599 w 9324279"/>
              <a:gd name="connsiteY388" fmla="*/ 1164772 h 2130197"/>
              <a:gd name="connsiteX389" fmla="*/ 7092485 w 9324279"/>
              <a:gd name="connsiteY389" fmla="*/ 1219200 h 2130197"/>
              <a:gd name="connsiteX390" fmla="*/ 7212228 w 9324279"/>
              <a:gd name="connsiteY390" fmla="*/ 1251857 h 2130197"/>
              <a:gd name="connsiteX391" fmla="*/ 7386399 w 9324279"/>
              <a:gd name="connsiteY391" fmla="*/ 1164772 h 2130197"/>
              <a:gd name="connsiteX392" fmla="*/ 7593228 w 9324279"/>
              <a:gd name="connsiteY392" fmla="*/ 1088572 h 2130197"/>
              <a:gd name="connsiteX393" fmla="*/ 8246370 w 9324279"/>
              <a:gd name="connsiteY393" fmla="*/ 762000 h 2130197"/>
              <a:gd name="connsiteX394" fmla="*/ 8551170 w 9324279"/>
              <a:gd name="connsiteY394" fmla="*/ 598714 h 2130197"/>
              <a:gd name="connsiteX395" fmla="*/ 8823313 w 9324279"/>
              <a:gd name="connsiteY395" fmla="*/ 489857 h 2130197"/>
              <a:gd name="connsiteX396" fmla="*/ 9062799 w 9324279"/>
              <a:gd name="connsiteY396" fmla="*/ 381000 h 2130197"/>
              <a:gd name="connsiteX397" fmla="*/ 8986599 w 9324279"/>
              <a:gd name="connsiteY397" fmla="*/ 642257 h 2130197"/>
              <a:gd name="connsiteX398" fmla="*/ 8899513 w 9324279"/>
              <a:gd name="connsiteY398" fmla="*/ 794657 h 2130197"/>
              <a:gd name="connsiteX399" fmla="*/ 8855970 w 9324279"/>
              <a:gd name="connsiteY399" fmla="*/ 903514 h 2130197"/>
              <a:gd name="connsiteX400" fmla="*/ 8768885 w 9324279"/>
              <a:gd name="connsiteY400" fmla="*/ 1077686 h 2130197"/>
              <a:gd name="connsiteX401" fmla="*/ 8649142 w 9324279"/>
              <a:gd name="connsiteY401" fmla="*/ 1262743 h 2130197"/>
              <a:gd name="connsiteX402" fmla="*/ 8605599 w 9324279"/>
              <a:gd name="connsiteY402" fmla="*/ 1284514 h 2130197"/>
              <a:gd name="connsiteX403" fmla="*/ 8583828 w 9324279"/>
              <a:gd name="connsiteY403" fmla="*/ 1251857 h 2130197"/>
              <a:gd name="connsiteX404" fmla="*/ 8594713 w 9324279"/>
              <a:gd name="connsiteY404" fmla="*/ 1088572 h 2130197"/>
              <a:gd name="connsiteX405" fmla="*/ 8562056 w 9324279"/>
              <a:gd name="connsiteY405" fmla="*/ 1382486 h 2130197"/>
              <a:gd name="connsiteX406" fmla="*/ 8529399 w 9324279"/>
              <a:gd name="connsiteY406" fmla="*/ 1415143 h 2130197"/>
              <a:gd name="connsiteX407" fmla="*/ 8366113 w 9324279"/>
              <a:gd name="connsiteY407" fmla="*/ 1175657 h 2130197"/>
              <a:gd name="connsiteX408" fmla="*/ 8279028 w 9324279"/>
              <a:gd name="connsiteY408" fmla="*/ 1045029 h 2130197"/>
              <a:gd name="connsiteX409" fmla="*/ 8181056 w 9324279"/>
              <a:gd name="connsiteY409" fmla="*/ 892629 h 2130197"/>
              <a:gd name="connsiteX410" fmla="*/ 7985113 w 9324279"/>
              <a:gd name="connsiteY410" fmla="*/ 653143 h 2130197"/>
              <a:gd name="connsiteX411" fmla="*/ 7919799 w 9324279"/>
              <a:gd name="connsiteY411" fmla="*/ 598714 h 2130197"/>
              <a:gd name="connsiteX412" fmla="*/ 7974228 w 9324279"/>
              <a:gd name="connsiteY412" fmla="*/ 1023257 h 2130197"/>
              <a:gd name="connsiteX413" fmla="*/ 8028656 w 9324279"/>
              <a:gd name="connsiteY413" fmla="*/ 1262743 h 2130197"/>
              <a:gd name="connsiteX414" fmla="*/ 8093970 w 9324279"/>
              <a:gd name="connsiteY414" fmla="*/ 1513114 h 2130197"/>
              <a:gd name="connsiteX415" fmla="*/ 8191942 w 9324279"/>
              <a:gd name="connsiteY415" fmla="*/ 1763486 h 2130197"/>
              <a:gd name="connsiteX416" fmla="*/ 8181056 w 9324279"/>
              <a:gd name="connsiteY416" fmla="*/ 1709057 h 2130197"/>
              <a:gd name="connsiteX417" fmla="*/ 7985113 w 9324279"/>
              <a:gd name="connsiteY417" fmla="*/ 1328057 h 2130197"/>
              <a:gd name="connsiteX418" fmla="*/ 7832713 w 9324279"/>
              <a:gd name="connsiteY418" fmla="*/ 1023257 h 2130197"/>
              <a:gd name="connsiteX419" fmla="*/ 7712970 w 9324279"/>
              <a:gd name="connsiteY419" fmla="*/ 805543 h 2130197"/>
              <a:gd name="connsiteX420" fmla="*/ 7669428 w 9324279"/>
              <a:gd name="connsiteY420" fmla="*/ 783772 h 2130197"/>
              <a:gd name="connsiteX421" fmla="*/ 7636770 w 9324279"/>
              <a:gd name="connsiteY421" fmla="*/ 947057 h 2130197"/>
              <a:gd name="connsiteX422" fmla="*/ 7614999 w 9324279"/>
              <a:gd name="connsiteY422" fmla="*/ 1121229 h 2130197"/>
              <a:gd name="connsiteX423" fmla="*/ 7538799 w 9324279"/>
              <a:gd name="connsiteY423" fmla="*/ 1415143 h 2130197"/>
              <a:gd name="connsiteX424" fmla="*/ 7462599 w 9324279"/>
              <a:gd name="connsiteY424" fmla="*/ 1567543 h 2130197"/>
              <a:gd name="connsiteX425" fmla="*/ 7429942 w 9324279"/>
              <a:gd name="connsiteY425" fmla="*/ 1589314 h 2130197"/>
              <a:gd name="connsiteX426" fmla="*/ 7136028 w 9324279"/>
              <a:gd name="connsiteY426" fmla="*/ 1328057 h 2130197"/>
              <a:gd name="connsiteX427" fmla="*/ 6602628 w 9324279"/>
              <a:gd name="connsiteY427" fmla="*/ 990600 h 2130197"/>
              <a:gd name="connsiteX428" fmla="*/ 6265170 w 9324279"/>
              <a:gd name="connsiteY428" fmla="*/ 859972 h 2130197"/>
              <a:gd name="connsiteX429" fmla="*/ 6145428 w 9324279"/>
              <a:gd name="connsiteY429" fmla="*/ 849086 h 2130197"/>
              <a:gd name="connsiteX430" fmla="*/ 6036570 w 9324279"/>
              <a:gd name="connsiteY430" fmla="*/ 870857 h 2130197"/>
              <a:gd name="connsiteX431" fmla="*/ 5927713 w 9324279"/>
              <a:gd name="connsiteY431" fmla="*/ 990600 h 2130197"/>
              <a:gd name="connsiteX432" fmla="*/ 5775313 w 9324279"/>
              <a:gd name="connsiteY432" fmla="*/ 1328057 h 2130197"/>
              <a:gd name="connsiteX433" fmla="*/ 5731770 w 9324279"/>
              <a:gd name="connsiteY433" fmla="*/ 1436914 h 2130197"/>
              <a:gd name="connsiteX434" fmla="*/ 5655570 w 9324279"/>
              <a:gd name="connsiteY434" fmla="*/ 1328057 h 2130197"/>
              <a:gd name="connsiteX435" fmla="*/ 5492285 w 9324279"/>
              <a:gd name="connsiteY435" fmla="*/ 1066800 h 2130197"/>
              <a:gd name="connsiteX436" fmla="*/ 5328999 w 9324279"/>
              <a:gd name="connsiteY436" fmla="*/ 849086 h 2130197"/>
              <a:gd name="connsiteX437" fmla="*/ 5241913 w 9324279"/>
              <a:gd name="connsiteY437" fmla="*/ 762000 h 2130197"/>
              <a:gd name="connsiteX438" fmla="*/ 5231028 w 9324279"/>
              <a:gd name="connsiteY438" fmla="*/ 1121229 h 2130197"/>
              <a:gd name="connsiteX439" fmla="*/ 5143942 w 9324279"/>
              <a:gd name="connsiteY439" fmla="*/ 1491343 h 2130197"/>
              <a:gd name="connsiteX440" fmla="*/ 5078628 w 9324279"/>
              <a:gd name="connsiteY440" fmla="*/ 1632857 h 2130197"/>
              <a:gd name="connsiteX441" fmla="*/ 4958885 w 9324279"/>
              <a:gd name="connsiteY441" fmla="*/ 1338943 h 2130197"/>
              <a:gd name="connsiteX442" fmla="*/ 4730285 w 9324279"/>
              <a:gd name="connsiteY442" fmla="*/ 914400 h 2130197"/>
              <a:gd name="connsiteX443" fmla="*/ 4273085 w 9324279"/>
              <a:gd name="connsiteY443" fmla="*/ 348343 h 2130197"/>
              <a:gd name="connsiteX444" fmla="*/ 4164228 w 9324279"/>
              <a:gd name="connsiteY444" fmla="*/ 293914 h 2130197"/>
              <a:gd name="connsiteX445" fmla="*/ 4044485 w 9324279"/>
              <a:gd name="connsiteY445" fmla="*/ 359229 h 2130197"/>
              <a:gd name="connsiteX446" fmla="*/ 3990056 w 9324279"/>
              <a:gd name="connsiteY446" fmla="*/ 729343 h 2130197"/>
              <a:gd name="connsiteX447" fmla="*/ 3924742 w 9324279"/>
              <a:gd name="connsiteY447" fmla="*/ 1349829 h 2130197"/>
              <a:gd name="connsiteX448" fmla="*/ 3902970 w 9324279"/>
              <a:gd name="connsiteY448" fmla="*/ 1480457 h 2130197"/>
              <a:gd name="connsiteX449" fmla="*/ 3826770 w 9324279"/>
              <a:gd name="connsiteY449" fmla="*/ 1219200 h 2130197"/>
              <a:gd name="connsiteX450" fmla="*/ 3772342 w 9324279"/>
              <a:gd name="connsiteY450" fmla="*/ 1023257 h 2130197"/>
              <a:gd name="connsiteX451" fmla="*/ 3587285 w 9324279"/>
              <a:gd name="connsiteY451" fmla="*/ 348343 h 2130197"/>
              <a:gd name="connsiteX452" fmla="*/ 3456656 w 9324279"/>
              <a:gd name="connsiteY452" fmla="*/ 10886 h 2130197"/>
              <a:gd name="connsiteX453" fmla="*/ 3467542 w 9324279"/>
              <a:gd name="connsiteY453" fmla="*/ 163286 h 2130197"/>
              <a:gd name="connsiteX454" fmla="*/ 3630828 w 9324279"/>
              <a:gd name="connsiteY454" fmla="*/ 751114 h 2130197"/>
              <a:gd name="connsiteX455" fmla="*/ 3772342 w 9324279"/>
              <a:gd name="connsiteY455" fmla="*/ 1088572 h 2130197"/>
              <a:gd name="connsiteX456" fmla="*/ 3815885 w 9324279"/>
              <a:gd name="connsiteY456" fmla="*/ 217714 h 2130197"/>
              <a:gd name="connsiteX457" fmla="*/ 3902970 w 9324279"/>
              <a:gd name="connsiteY457" fmla="*/ 0 h 2130197"/>
              <a:gd name="connsiteX458" fmla="*/ 3968285 w 9324279"/>
              <a:gd name="connsiteY458" fmla="*/ 185057 h 2130197"/>
              <a:gd name="connsiteX459" fmla="*/ 4131570 w 9324279"/>
              <a:gd name="connsiteY459" fmla="*/ 849086 h 2130197"/>
              <a:gd name="connsiteX460" fmla="*/ 4185999 w 9324279"/>
              <a:gd name="connsiteY460" fmla="*/ 1023257 h 2130197"/>
              <a:gd name="connsiteX461" fmla="*/ 4240428 w 9324279"/>
              <a:gd name="connsiteY461" fmla="*/ 1175657 h 2130197"/>
              <a:gd name="connsiteX462" fmla="*/ 4240428 w 9324279"/>
              <a:gd name="connsiteY462" fmla="*/ 914400 h 2130197"/>
              <a:gd name="connsiteX463" fmla="*/ 4207770 w 9324279"/>
              <a:gd name="connsiteY463" fmla="*/ 272143 h 2130197"/>
              <a:gd name="connsiteX464" fmla="*/ 4185999 w 9324279"/>
              <a:gd name="connsiteY464" fmla="*/ 217714 h 2130197"/>
              <a:gd name="connsiteX465" fmla="*/ 4164228 w 9324279"/>
              <a:gd name="connsiteY465" fmla="*/ 283029 h 2130197"/>
              <a:gd name="connsiteX466" fmla="*/ 4142456 w 9324279"/>
              <a:gd name="connsiteY466" fmla="*/ 402772 h 2130197"/>
              <a:gd name="connsiteX467" fmla="*/ 4066256 w 9324279"/>
              <a:gd name="connsiteY467" fmla="*/ 598714 h 2130197"/>
              <a:gd name="connsiteX468" fmla="*/ 4055370 w 9324279"/>
              <a:gd name="connsiteY468" fmla="*/ 849086 h 2130197"/>
              <a:gd name="connsiteX469" fmla="*/ 3728799 w 9324279"/>
              <a:gd name="connsiteY469" fmla="*/ 1306286 h 2130197"/>
              <a:gd name="connsiteX470" fmla="*/ 3685256 w 9324279"/>
              <a:gd name="connsiteY470" fmla="*/ 1338943 h 2130197"/>
              <a:gd name="connsiteX471" fmla="*/ 3652599 w 9324279"/>
              <a:gd name="connsiteY471" fmla="*/ 1328057 h 2130197"/>
              <a:gd name="connsiteX472" fmla="*/ 3619942 w 9324279"/>
              <a:gd name="connsiteY472" fmla="*/ 1251857 h 2130197"/>
              <a:gd name="connsiteX473" fmla="*/ 3565513 w 9324279"/>
              <a:gd name="connsiteY473" fmla="*/ 1110343 h 2130197"/>
              <a:gd name="connsiteX474" fmla="*/ 3500199 w 9324279"/>
              <a:gd name="connsiteY474" fmla="*/ 968829 h 2130197"/>
              <a:gd name="connsiteX475" fmla="*/ 3391342 w 9324279"/>
              <a:gd name="connsiteY475" fmla="*/ 740229 h 2130197"/>
              <a:gd name="connsiteX476" fmla="*/ 3369570 w 9324279"/>
              <a:gd name="connsiteY476" fmla="*/ 718457 h 2130197"/>
              <a:gd name="connsiteX477" fmla="*/ 3140970 w 9324279"/>
              <a:gd name="connsiteY477" fmla="*/ 1197429 h 2130197"/>
              <a:gd name="connsiteX478" fmla="*/ 2988570 w 9324279"/>
              <a:gd name="connsiteY478" fmla="*/ 1491343 h 2130197"/>
              <a:gd name="connsiteX479" fmla="*/ 2955913 w 9324279"/>
              <a:gd name="connsiteY479" fmla="*/ 1556657 h 2130197"/>
              <a:gd name="connsiteX480" fmla="*/ 2879713 w 9324279"/>
              <a:gd name="connsiteY480" fmla="*/ 1175657 h 2130197"/>
              <a:gd name="connsiteX481" fmla="*/ 2847056 w 9324279"/>
              <a:gd name="connsiteY481" fmla="*/ 1023257 h 2130197"/>
              <a:gd name="connsiteX482" fmla="*/ 2825285 w 9324279"/>
              <a:gd name="connsiteY482" fmla="*/ 881743 h 2130197"/>
              <a:gd name="connsiteX483" fmla="*/ 2792628 w 9324279"/>
              <a:gd name="connsiteY483" fmla="*/ 794657 h 2130197"/>
              <a:gd name="connsiteX484" fmla="*/ 2770856 w 9324279"/>
              <a:gd name="connsiteY484" fmla="*/ 903514 h 2130197"/>
              <a:gd name="connsiteX485" fmla="*/ 2738199 w 9324279"/>
              <a:gd name="connsiteY485" fmla="*/ 1099457 h 2130197"/>
              <a:gd name="connsiteX486" fmla="*/ 2672885 w 9324279"/>
              <a:gd name="connsiteY486" fmla="*/ 1251857 h 2130197"/>
              <a:gd name="connsiteX487" fmla="*/ 2596685 w 9324279"/>
              <a:gd name="connsiteY487" fmla="*/ 1404257 h 2130197"/>
              <a:gd name="connsiteX488" fmla="*/ 2455170 w 9324279"/>
              <a:gd name="connsiteY488" fmla="*/ 1045029 h 2130197"/>
              <a:gd name="connsiteX489" fmla="*/ 2411628 w 9324279"/>
              <a:gd name="connsiteY489" fmla="*/ 925286 h 2130197"/>
              <a:gd name="connsiteX490" fmla="*/ 2357199 w 9324279"/>
              <a:gd name="connsiteY490" fmla="*/ 794657 h 2130197"/>
              <a:gd name="connsiteX491" fmla="*/ 2346313 w 9324279"/>
              <a:gd name="connsiteY491" fmla="*/ 1578429 h 2130197"/>
              <a:gd name="connsiteX492" fmla="*/ 2335428 w 9324279"/>
              <a:gd name="connsiteY492" fmla="*/ 1469572 h 2130197"/>
              <a:gd name="connsiteX493" fmla="*/ 2248342 w 9324279"/>
              <a:gd name="connsiteY493" fmla="*/ 1153886 h 2130197"/>
              <a:gd name="connsiteX494" fmla="*/ 2215685 w 9324279"/>
              <a:gd name="connsiteY494" fmla="*/ 1055914 h 2130197"/>
              <a:gd name="connsiteX495" fmla="*/ 2172142 w 9324279"/>
              <a:gd name="connsiteY495" fmla="*/ 947057 h 2130197"/>
              <a:gd name="connsiteX496" fmla="*/ 2324542 w 9324279"/>
              <a:gd name="connsiteY496" fmla="*/ 1023257 h 2130197"/>
              <a:gd name="connsiteX497" fmla="*/ 2868828 w 9324279"/>
              <a:gd name="connsiteY497" fmla="*/ 1077686 h 2130197"/>
              <a:gd name="connsiteX498" fmla="*/ 3826770 w 9324279"/>
              <a:gd name="connsiteY498" fmla="*/ 1001486 h 2130197"/>
              <a:gd name="connsiteX499" fmla="*/ 4719399 w 9324279"/>
              <a:gd name="connsiteY499" fmla="*/ 794657 h 2130197"/>
              <a:gd name="connsiteX500" fmla="*/ 4947999 w 9324279"/>
              <a:gd name="connsiteY500" fmla="*/ 762000 h 2130197"/>
              <a:gd name="connsiteX501" fmla="*/ 4185999 w 9324279"/>
              <a:gd name="connsiteY501" fmla="*/ 881743 h 2130197"/>
              <a:gd name="connsiteX502" fmla="*/ 3707028 w 9324279"/>
              <a:gd name="connsiteY502" fmla="*/ 1001486 h 2130197"/>
              <a:gd name="connsiteX503" fmla="*/ 2955913 w 9324279"/>
              <a:gd name="connsiteY503" fmla="*/ 1175657 h 2130197"/>
              <a:gd name="connsiteX504" fmla="*/ 2629342 w 9324279"/>
              <a:gd name="connsiteY504" fmla="*/ 1306286 h 2130197"/>
              <a:gd name="connsiteX505" fmla="*/ 2542256 w 9324279"/>
              <a:gd name="connsiteY505" fmla="*/ 1349829 h 2130197"/>
              <a:gd name="connsiteX506" fmla="*/ 2716428 w 9324279"/>
              <a:gd name="connsiteY506" fmla="*/ 1284514 h 2130197"/>
              <a:gd name="connsiteX507" fmla="*/ 3402228 w 9324279"/>
              <a:gd name="connsiteY507" fmla="*/ 957943 h 2130197"/>
              <a:gd name="connsiteX508" fmla="*/ 3815885 w 9324279"/>
              <a:gd name="connsiteY508" fmla="*/ 772886 h 2130197"/>
              <a:gd name="connsiteX509" fmla="*/ 4120685 w 9324279"/>
              <a:gd name="connsiteY509" fmla="*/ 642257 h 2130197"/>
              <a:gd name="connsiteX510" fmla="*/ 4360170 w 9324279"/>
              <a:gd name="connsiteY510" fmla="*/ 533400 h 2130197"/>
              <a:gd name="connsiteX511" fmla="*/ 4403713 w 9324279"/>
              <a:gd name="connsiteY511" fmla="*/ 522514 h 2130197"/>
              <a:gd name="connsiteX512" fmla="*/ 3206285 w 9324279"/>
              <a:gd name="connsiteY512" fmla="*/ 1034143 h 2130197"/>
              <a:gd name="connsiteX513" fmla="*/ 2901485 w 9324279"/>
              <a:gd name="connsiteY513" fmla="*/ 1164772 h 2130197"/>
              <a:gd name="connsiteX514" fmla="*/ 2738199 w 9324279"/>
              <a:gd name="connsiteY514" fmla="*/ 1251857 h 2130197"/>
              <a:gd name="connsiteX515" fmla="*/ 2868828 w 9324279"/>
              <a:gd name="connsiteY515" fmla="*/ 1230086 h 2130197"/>
              <a:gd name="connsiteX516" fmla="*/ 4022713 w 9324279"/>
              <a:gd name="connsiteY516" fmla="*/ 674914 h 2130197"/>
              <a:gd name="connsiteX517" fmla="*/ 4534342 w 9324279"/>
              <a:gd name="connsiteY517" fmla="*/ 446314 h 2130197"/>
              <a:gd name="connsiteX518" fmla="*/ 5100399 w 9324279"/>
              <a:gd name="connsiteY518" fmla="*/ 206829 h 2130197"/>
              <a:gd name="connsiteX519" fmla="*/ 4773828 w 9324279"/>
              <a:gd name="connsiteY519" fmla="*/ 435429 h 2130197"/>
              <a:gd name="connsiteX520" fmla="*/ 4044485 w 9324279"/>
              <a:gd name="connsiteY520" fmla="*/ 794657 h 2130197"/>
              <a:gd name="connsiteX521" fmla="*/ 3238942 w 9324279"/>
              <a:gd name="connsiteY521" fmla="*/ 1219200 h 2130197"/>
              <a:gd name="connsiteX522" fmla="*/ 3511085 w 9324279"/>
              <a:gd name="connsiteY522" fmla="*/ 1164772 h 2130197"/>
              <a:gd name="connsiteX523" fmla="*/ 4131570 w 9324279"/>
              <a:gd name="connsiteY523" fmla="*/ 838200 h 2130197"/>
              <a:gd name="connsiteX524" fmla="*/ 4664970 w 9324279"/>
              <a:gd name="connsiteY524" fmla="*/ 555172 h 2130197"/>
              <a:gd name="connsiteX525" fmla="*/ 4654085 w 9324279"/>
              <a:gd name="connsiteY525" fmla="*/ 555172 h 2130197"/>
              <a:gd name="connsiteX526" fmla="*/ 4164228 w 9324279"/>
              <a:gd name="connsiteY526" fmla="*/ 794657 h 2130197"/>
              <a:gd name="connsiteX527" fmla="*/ 3794113 w 9324279"/>
              <a:gd name="connsiteY527" fmla="*/ 1001486 h 2130197"/>
              <a:gd name="connsiteX528" fmla="*/ 3489313 w 9324279"/>
              <a:gd name="connsiteY528" fmla="*/ 1153886 h 2130197"/>
              <a:gd name="connsiteX529" fmla="*/ 2999456 w 9324279"/>
              <a:gd name="connsiteY529" fmla="*/ 1426029 h 2130197"/>
              <a:gd name="connsiteX530" fmla="*/ 3206285 w 9324279"/>
              <a:gd name="connsiteY530" fmla="*/ 1426029 h 2130197"/>
              <a:gd name="connsiteX531" fmla="*/ 3990056 w 9324279"/>
              <a:gd name="connsiteY531" fmla="*/ 1034143 h 2130197"/>
              <a:gd name="connsiteX532" fmla="*/ 4414599 w 9324279"/>
              <a:gd name="connsiteY532" fmla="*/ 849086 h 2130197"/>
              <a:gd name="connsiteX533" fmla="*/ 5263685 w 9324279"/>
              <a:gd name="connsiteY533" fmla="*/ 413657 h 2130197"/>
              <a:gd name="connsiteX534" fmla="*/ 5426970 w 9324279"/>
              <a:gd name="connsiteY534" fmla="*/ 348343 h 2130197"/>
              <a:gd name="connsiteX535" fmla="*/ 5198370 w 9324279"/>
              <a:gd name="connsiteY535" fmla="*/ 511629 h 2130197"/>
              <a:gd name="connsiteX536" fmla="*/ 4850028 w 9324279"/>
              <a:gd name="connsiteY536" fmla="*/ 707572 h 2130197"/>
              <a:gd name="connsiteX537" fmla="*/ 4196885 w 9324279"/>
              <a:gd name="connsiteY537" fmla="*/ 1132114 h 2130197"/>
              <a:gd name="connsiteX538" fmla="*/ 3957399 w 9324279"/>
              <a:gd name="connsiteY538" fmla="*/ 1273629 h 2130197"/>
              <a:gd name="connsiteX539" fmla="*/ 4251313 w 9324279"/>
              <a:gd name="connsiteY539" fmla="*/ 1208314 h 2130197"/>
              <a:gd name="connsiteX540" fmla="*/ 4599656 w 9324279"/>
              <a:gd name="connsiteY540" fmla="*/ 1023257 h 2130197"/>
              <a:gd name="connsiteX541" fmla="*/ 5165713 w 9324279"/>
              <a:gd name="connsiteY541" fmla="*/ 772886 h 2130197"/>
              <a:gd name="connsiteX542" fmla="*/ 5274570 w 9324279"/>
              <a:gd name="connsiteY542" fmla="*/ 718457 h 2130197"/>
              <a:gd name="connsiteX543" fmla="*/ 4904456 w 9324279"/>
              <a:gd name="connsiteY543" fmla="*/ 870857 h 2130197"/>
              <a:gd name="connsiteX544" fmla="*/ 4610542 w 9324279"/>
              <a:gd name="connsiteY544" fmla="*/ 1001486 h 2130197"/>
              <a:gd name="connsiteX545" fmla="*/ 4371056 w 9324279"/>
              <a:gd name="connsiteY545" fmla="*/ 1099457 h 2130197"/>
              <a:gd name="connsiteX546" fmla="*/ 4088028 w 9324279"/>
              <a:gd name="connsiteY546" fmla="*/ 1219200 h 2130197"/>
              <a:gd name="connsiteX547" fmla="*/ 4011828 w 9324279"/>
              <a:gd name="connsiteY547" fmla="*/ 1273629 h 2130197"/>
              <a:gd name="connsiteX548" fmla="*/ 4523456 w 9324279"/>
              <a:gd name="connsiteY548" fmla="*/ 1055914 h 2130197"/>
              <a:gd name="connsiteX549" fmla="*/ 5002428 w 9324279"/>
              <a:gd name="connsiteY549" fmla="*/ 859972 h 2130197"/>
              <a:gd name="connsiteX550" fmla="*/ 5089513 w 9324279"/>
              <a:gd name="connsiteY550" fmla="*/ 805543 h 2130197"/>
              <a:gd name="connsiteX551" fmla="*/ 4980656 w 9324279"/>
              <a:gd name="connsiteY551" fmla="*/ 838200 h 2130197"/>
              <a:gd name="connsiteX552" fmla="*/ 4817370 w 9324279"/>
              <a:gd name="connsiteY552" fmla="*/ 914400 h 2130197"/>
              <a:gd name="connsiteX553" fmla="*/ 4371056 w 9324279"/>
              <a:gd name="connsiteY553" fmla="*/ 1143000 h 2130197"/>
              <a:gd name="connsiteX554" fmla="*/ 4142456 w 9324279"/>
              <a:gd name="connsiteY554" fmla="*/ 1251857 h 2130197"/>
              <a:gd name="connsiteX555" fmla="*/ 4000942 w 9324279"/>
              <a:gd name="connsiteY555" fmla="*/ 1317172 h 2130197"/>
              <a:gd name="connsiteX556" fmla="*/ 4044485 w 9324279"/>
              <a:gd name="connsiteY556" fmla="*/ 1349829 h 2130197"/>
              <a:gd name="connsiteX557" fmla="*/ 4316628 w 9324279"/>
              <a:gd name="connsiteY557" fmla="*/ 1197429 h 2130197"/>
              <a:gd name="connsiteX558" fmla="*/ 4806485 w 9324279"/>
              <a:gd name="connsiteY558" fmla="*/ 947057 h 2130197"/>
              <a:gd name="connsiteX559" fmla="*/ 4980656 w 9324279"/>
              <a:gd name="connsiteY559" fmla="*/ 859972 h 2130197"/>
              <a:gd name="connsiteX560" fmla="*/ 5013313 w 9324279"/>
              <a:gd name="connsiteY560" fmla="*/ 838200 h 2130197"/>
              <a:gd name="connsiteX561" fmla="*/ 4947999 w 9324279"/>
              <a:gd name="connsiteY561" fmla="*/ 859972 h 2130197"/>
              <a:gd name="connsiteX562" fmla="*/ 4469028 w 9324279"/>
              <a:gd name="connsiteY562" fmla="*/ 1088572 h 2130197"/>
              <a:gd name="connsiteX563" fmla="*/ 4414599 w 9324279"/>
              <a:gd name="connsiteY563" fmla="*/ 1284514 h 2130197"/>
              <a:gd name="connsiteX564" fmla="*/ 4120685 w 9324279"/>
              <a:gd name="connsiteY564" fmla="*/ 1404257 h 2130197"/>
              <a:gd name="connsiteX565" fmla="*/ 3902970 w 9324279"/>
              <a:gd name="connsiteY565" fmla="*/ 1502229 h 2130197"/>
              <a:gd name="connsiteX566" fmla="*/ 3979170 w 9324279"/>
              <a:gd name="connsiteY566" fmla="*/ 1458686 h 2130197"/>
              <a:gd name="connsiteX567" fmla="*/ 4185999 w 9324279"/>
              <a:gd name="connsiteY567" fmla="*/ 1338943 h 2130197"/>
              <a:gd name="connsiteX568" fmla="*/ 4719399 w 9324279"/>
              <a:gd name="connsiteY568" fmla="*/ 1001486 h 2130197"/>
              <a:gd name="connsiteX569" fmla="*/ 5002428 w 9324279"/>
              <a:gd name="connsiteY569" fmla="*/ 816429 h 2130197"/>
              <a:gd name="connsiteX570" fmla="*/ 5187485 w 9324279"/>
              <a:gd name="connsiteY570" fmla="*/ 696686 h 2130197"/>
              <a:gd name="connsiteX571" fmla="*/ 5111285 w 9324279"/>
              <a:gd name="connsiteY571" fmla="*/ 707572 h 2130197"/>
              <a:gd name="connsiteX572" fmla="*/ 4741170 w 9324279"/>
              <a:gd name="connsiteY572" fmla="*/ 859972 h 2130197"/>
              <a:gd name="connsiteX573" fmla="*/ 4077142 w 9324279"/>
              <a:gd name="connsiteY573" fmla="*/ 1197429 h 2130197"/>
              <a:gd name="connsiteX574" fmla="*/ 3837656 w 9324279"/>
              <a:gd name="connsiteY574" fmla="*/ 1317172 h 2130197"/>
              <a:gd name="connsiteX575" fmla="*/ 3804999 w 9324279"/>
              <a:gd name="connsiteY575" fmla="*/ 1338943 h 2130197"/>
              <a:gd name="connsiteX576" fmla="*/ 4273085 w 9324279"/>
              <a:gd name="connsiteY576" fmla="*/ 1143000 h 2130197"/>
              <a:gd name="connsiteX577" fmla="*/ 5699113 w 9324279"/>
              <a:gd name="connsiteY577" fmla="*/ 457200 h 2130197"/>
              <a:gd name="connsiteX578" fmla="*/ 5884170 w 9324279"/>
              <a:gd name="connsiteY578" fmla="*/ 424543 h 2130197"/>
              <a:gd name="connsiteX579" fmla="*/ 5775313 w 9324279"/>
              <a:gd name="connsiteY579" fmla="*/ 631372 h 2130197"/>
              <a:gd name="connsiteX580" fmla="*/ 5307228 w 9324279"/>
              <a:gd name="connsiteY580" fmla="*/ 1023257 h 2130197"/>
              <a:gd name="connsiteX581" fmla="*/ 5122170 w 9324279"/>
              <a:gd name="connsiteY581" fmla="*/ 1175657 h 2130197"/>
              <a:gd name="connsiteX582" fmla="*/ 5056856 w 9324279"/>
              <a:gd name="connsiteY582" fmla="*/ 1295400 h 2130197"/>
              <a:gd name="connsiteX583" fmla="*/ 5067742 w 9324279"/>
              <a:gd name="connsiteY583" fmla="*/ 1371600 h 2130197"/>
              <a:gd name="connsiteX584" fmla="*/ 5285456 w 9324279"/>
              <a:gd name="connsiteY584" fmla="*/ 1328057 h 2130197"/>
              <a:gd name="connsiteX585" fmla="*/ 5633799 w 9324279"/>
              <a:gd name="connsiteY585" fmla="*/ 1164772 h 2130197"/>
              <a:gd name="connsiteX586" fmla="*/ 5742656 w 9324279"/>
              <a:gd name="connsiteY586" fmla="*/ 1099457 h 2130197"/>
              <a:gd name="connsiteX587" fmla="*/ 5775313 w 9324279"/>
              <a:gd name="connsiteY587" fmla="*/ 1077686 h 2130197"/>
              <a:gd name="connsiteX588" fmla="*/ 5699113 w 9324279"/>
              <a:gd name="connsiteY588" fmla="*/ 1099457 h 2130197"/>
              <a:gd name="connsiteX589" fmla="*/ 5296342 w 9324279"/>
              <a:gd name="connsiteY589" fmla="*/ 1262743 h 2130197"/>
              <a:gd name="connsiteX590" fmla="*/ 5122170 w 9324279"/>
              <a:gd name="connsiteY590" fmla="*/ 1338943 h 2130197"/>
              <a:gd name="connsiteX591" fmla="*/ 5220142 w 9324279"/>
              <a:gd name="connsiteY591" fmla="*/ 1415143 h 2130197"/>
              <a:gd name="connsiteX592" fmla="*/ 5416085 w 9324279"/>
              <a:gd name="connsiteY592" fmla="*/ 1469572 h 2130197"/>
              <a:gd name="connsiteX593" fmla="*/ 5764428 w 9324279"/>
              <a:gd name="connsiteY593" fmla="*/ 1502229 h 2130197"/>
              <a:gd name="connsiteX594" fmla="*/ 6003913 w 9324279"/>
              <a:gd name="connsiteY594" fmla="*/ 1513114 h 2130197"/>
              <a:gd name="connsiteX595" fmla="*/ 6493770 w 9324279"/>
              <a:gd name="connsiteY595" fmla="*/ 1589314 h 2130197"/>
              <a:gd name="connsiteX596" fmla="*/ 6515542 w 9324279"/>
              <a:gd name="connsiteY596" fmla="*/ 1621972 h 2130197"/>
              <a:gd name="connsiteX597" fmla="*/ 6374028 w 9324279"/>
              <a:gd name="connsiteY597" fmla="*/ 1676400 h 2130197"/>
              <a:gd name="connsiteX598" fmla="*/ 6123656 w 9324279"/>
              <a:gd name="connsiteY598" fmla="*/ 1719943 h 2130197"/>
              <a:gd name="connsiteX599" fmla="*/ 5862399 w 9324279"/>
              <a:gd name="connsiteY599" fmla="*/ 1741714 h 2130197"/>
              <a:gd name="connsiteX600" fmla="*/ 5361656 w 9324279"/>
              <a:gd name="connsiteY600" fmla="*/ 1796143 h 2130197"/>
              <a:gd name="connsiteX601" fmla="*/ 4588770 w 9324279"/>
              <a:gd name="connsiteY601" fmla="*/ 1828800 h 2130197"/>
              <a:gd name="connsiteX602" fmla="*/ 4044485 w 9324279"/>
              <a:gd name="connsiteY602" fmla="*/ 1807029 h 2130197"/>
              <a:gd name="connsiteX603" fmla="*/ 3913856 w 9324279"/>
              <a:gd name="connsiteY603" fmla="*/ 1730829 h 2130197"/>
              <a:gd name="connsiteX604" fmla="*/ 3870313 w 9324279"/>
              <a:gd name="connsiteY604" fmla="*/ 1709057 h 2130197"/>
              <a:gd name="connsiteX605" fmla="*/ 3837656 w 9324279"/>
              <a:gd name="connsiteY605" fmla="*/ 1687286 h 2130197"/>
              <a:gd name="connsiteX606" fmla="*/ 3772342 w 9324279"/>
              <a:gd name="connsiteY606" fmla="*/ 1665514 h 2130197"/>
              <a:gd name="connsiteX607" fmla="*/ 3630828 w 9324279"/>
              <a:gd name="connsiteY607" fmla="*/ 1698172 h 2130197"/>
              <a:gd name="connsiteX608" fmla="*/ 3576399 w 9324279"/>
              <a:gd name="connsiteY608" fmla="*/ 1730829 h 2130197"/>
              <a:gd name="connsiteX609" fmla="*/ 3598170 w 9324279"/>
              <a:gd name="connsiteY609" fmla="*/ 1796143 h 2130197"/>
              <a:gd name="connsiteX610" fmla="*/ 3707028 w 9324279"/>
              <a:gd name="connsiteY610" fmla="*/ 1817914 h 2130197"/>
              <a:gd name="connsiteX611" fmla="*/ 3674370 w 9324279"/>
              <a:gd name="connsiteY611" fmla="*/ 1752600 h 2130197"/>
              <a:gd name="connsiteX612" fmla="*/ 3619942 w 9324279"/>
              <a:gd name="connsiteY612" fmla="*/ 1741714 h 2130197"/>
              <a:gd name="connsiteX613" fmla="*/ 3576399 w 9324279"/>
              <a:gd name="connsiteY613" fmla="*/ 1730829 h 2130197"/>
              <a:gd name="connsiteX614" fmla="*/ 3587285 w 9324279"/>
              <a:gd name="connsiteY614" fmla="*/ 1752600 h 2130197"/>
              <a:gd name="connsiteX615" fmla="*/ 3619942 w 9324279"/>
              <a:gd name="connsiteY615" fmla="*/ 1774372 h 2130197"/>
              <a:gd name="connsiteX616" fmla="*/ 3652599 w 9324279"/>
              <a:gd name="connsiteY616" fmla="*/ 1785257 h 2130197"/>
              <a:gd name="connsiteX617" fmla="*/ 3739685 w 9324279"/>
              <a:gd name="connsiteY617" fmla="*/ 1839686 h 2130197"/>
              <a:gd name="connsiteX618" fmla="*/ 3815885 w 9324279"/>
              <a:gd name="connsiteY618" fmla="*/ 1905000 h 2130197"/>
              <a:gd name="connsiteX619" fmla="*/ 3826770 w 9324279"/>
              <a:gd name="connsiteY619" fmla="*/ 1937657 h 2130197"/>
              <a:gd name="connsiteX620" fmla="*/ 3696142 w 9324279"/>
              <a:gd name="connsiteY620" fmla="*/ 1992086 h 2130197"/>
              <a:gd name="connsiteX621" fmla="*/ 3609056 w 9324279"/>
              <a:gd name="connsiteY621" fmla="*/ 2013857 h 2130197"/>
              <a:gd name="connsiteX622" fmla="*/ 3500199 w 9324279"/>
              <a:gd name="connsiteY622" fmla="*/ 2046514 h 2130197"/>
              <a:gd name="connsiteX623" fmla="*/ 3369570 w 9324279"/>
              <a:gd name="connsiteY623" fmla="*/ 2068286 h 2130197"/>
              <a:gd name="connsiteX624" fmla="*/ 3140970 w 9324279"/>
              <a:gd name="connsiteY624" fmla="*/ 2111829 h 2130197"/>
              <a:gd name="connsiteX625" fmla="*/ 3053885 w 9324279"/>
              <a:gd name="connsiteY625" fmla="*/ 2057400 h 21301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</a:cxnLst>
            <a:rect l="l" t="t" r="r" b="b"/>
            <a:pathLst>
              <a:path w="9324279" h="2130197">
                <a:moveTo>
                  <a:pt x="5885" y="1469572"/>
                </a:moveTo>
                <a:cubicBezTo>
                  <a:pt x="28759" y="1400945"/>
                  <a:pt x="0" y="1475751"/>
                  <a:pt x="49428" y="1393372"/>
                </a:cubicBezTo>
                <a:cubicBezTo>
                  <a:pt x="61952" y="1372499"/>
                  <a:pt x="68048" y="1347943"/>
                  <a:pt x="82085" y="1328057"/>
                </a:cubicBezTo>
                <a:cubicBezTo>
                  <a:pt x="219138" y="1133897"/>
                  <a:pt x="133207" y="1268076"/>
                  <a:pt x="223599" y="1164772"/>
                </a:cubicBezTo>
                <a:cubicBezTo>
                  <a:pt x="235546" y="1151118"/>
                  <a:pt x="244767" y="1135271"/>
                  <a:pt x="256256" y="1121229"/>
                </a:cubicBezTo>
                <a:cubicBezTo>
                  <a:pt x="277440" y="1095337"/>
                  <a:pt x="298965" y="1069690"/>
                  <a:pt x="321570" y="1045029"/>
                </a:cubicBezTo>
                <a:cubicBezTo>
                  <a:pt x="338908" y="1026115"/>
                  <a:pt x="358739" y="1009585"/>
                  <a:pt x="375999" y="990600"/>
                </a:cubicBezTo>
                <a:cubicBezTo>
                  <a:pt x="537411" y="813048"/>
                  <a:pt x="293487" y="1062226"/>
                  <a:pt x="517513" y="838200"/>
                </a:cubicBezTo>
                <a:lnTo>
                  <a:pt x="539285" y="816429"/>
                </a:lnTo>
                <a:lnTo>
                  <a:pt x="561056" y="794657"/>
                </a:lnTo>
                <a:cubicBezTo>
                  <a:pt x="568313" y="820057"/>
                  <a:pt x="580802" y="844518"/>
                  <a:pt x="582828" y="870857"/>
                </a:cubicBezTo>
                <a:cubicBezTo>
                  <a:pt x="584521" y="892864"/>
                  <a:pt x="576905" y="914665"/>
                  <a:pt x="571942" y="936172"/>
                </a:cubicBezTo>
                <a:cubicBezTo>
                  <a:pt x="550716" y="1028148"/>
                  <a:pt x="555319" y="995774"/>
                  <a:pt x="517513" y="1077686"/>
                </a:cubicBezTo>
                <a:cubicBezTo>
                  <a:pt x="505933" y="1102777"/>
                  <a:pt x="498702" y="1129971"/>
                  <a:pt x="484856" y="1153886"/>
                </a:cubicBezTo>
                <a:cubicBezTo>
                  <a:pt x="458636" y="1199175"/>
                  <a:pt x="417205" y="1235925"/>
                  <a:pt x="397770" y="1284514"/>
                </a:cubicBezTo>
                <a:cubicBezTo>
                  <a:pt x="383256" y="1320800"/>
                  <a:pt x="366587" y="1356297"/>
                  <a:pt x="354228" y="1393372"/>
                </a:cubicBezTo>
                <a:cubicBezTo>
                  <a:pt x="350599" y="1404258"/>
                  <a:pt x="347862" y="1415482"/>
                  <a:pt x="343342" y="1426029"/>
                </a:cubicBezTo>
                <a:cubicBezTo>
                  <a:pt x="336949" y="1440944"/>
                  <a:pt x="316438" y="1484967"/>
                  <a:pt x="321570" y="1469572"/>
                </a:cubicBezTo>
                <a:cubicBezTo>
                  <a:pt x="392201" y="1257677"/>
                  <a:pt x="346324" y="1396316"/>
                  <a:pt x="441313" y="1230086"/>
                </a:cubicBezTo>
                <a:cubicBezTo>
                  <a:pt x="465466" y="1187818"/>
                  <a:pt x="480302" y="1140408"/>
                  <a:pt x="506628" y="1099457"/>
                </a:cubicBezTo>
                <a:cubicBezTo>
                  <a:pt x="545871" y="1038412"/>
                  <a:pt x="595492" y="984635"/>
                  <a:pt x="637256" y="925286"/>
                </a:cubicBezTo>
                <a:cubicBezTo>
                  <a:pt x="673757" y="873416"/>
                  <a:pt x="772021" y="703436"/>
                  <a:pt x="811428" y="664029"/>
                </a:cubicBezTo>
                <a:lnTo>
                  <a:pt x="844085" y="631372"/>
                </a:lnTo>
                <a:cubicBezTo>
                  <a:pt x="836828" y="711200"/>
                  <a:pt x="836243" y="791919"/>
                  <a:pt x="822313" y="870857"/>
                </a:cubicBezTo>
                <a:cubicBezTo>
                  <a:pt x="805889" y="963922"/>
                  <a:pt x="678064" y="1227845"/>
                  <a:pt x="659028" y="1262743"/>
                </a:cubicBezTo>
                <a:cubicBezTo>
                  <a:pt x="637256" y="1302657"/>
                  <a:pt x="614046" y="1341820"/>
                  <a:pt x="593713" y="1382486"/>
                </a:cubicBezTo>
                <a:cubicBezTo>
                  <a:pt x="566852" y="1436209"/>
                  <a:pt x="501709" y="1603719"/>
                  <a:pt x="517513" y="1545772"/>
                </a:cubicBezTo>
                <a:cubicBezTo>
                  <a:pt x="528399" y="1505858"/>
                  <a:pt x="533674" y="1463970"/>
                  <a:pt x="550170" y="1426029"/>
                </a:cubicBezTo>
                <a:cubicBezTo>
                  <a:pt x="570270" y="1379800"/>
                  <a:pt x="598167" y="1337182"/>
                  <a:pt x="626370" y="1295400"/>
                </a:cubicBezTo>
                <a:cubicBezTo>
                  <a:pt x="696224" y="1191913"/>
                  <a:pt x="760097" y="1082987"/>
                  <a:pt x="844085" y="990600"/>
                </a:cubicBezTo>
                <a:cubicBezTo>
                  <a:pt x="1082510" y="728332"/>
                  <a:pt x="985513" y="827400"/>
                  <a:pt x="1127113" y="685800"/>
                </a:cubicBezTo>
                <a:cubicBezTo>
                  <a:pt x="1130742" y="729343"/>
                  <a:pt x="1142824" y="773002"/>
                  <a:pt x="1137999" y="816429"/>
                </a:cubicBezTo>
                <a:cubicBezTo>
                  <a:pt x="1120319" y="975548"/>
                  <a:pt x="1020328" y="1127971"/>
                  <a:pt x="952942" y="1262743"/>
                </a:cubicBezTo>
                <a:lnTo>
                  <a:pt x="876742" y="1415143"/>
                </a:lnTo>
                <a:cubicBezTo>
                  <a:pt x="858599" y="1451429"/>
                  <a:pt x="844817" y="1490245"/>
                  <a:pt x="822313" y="1524000"/>
                </a:cubicBezTo>
                <a:cubicBezTo>
                  <a:pt x="807799" y="1545771"/>
                  <a:pt x="787044" y="1614137"/>
                  <a:pt x="778770" y="1589314"/>
                </a:cubicBezTo>
                <a:cubicBezTo>
                  <a:pt x="767885" y="1556657"/>
                  <a:pt x="796817" y="1522512"/>
                  <a:pt x="811428" y="1491343"/>
                </a:cubicBezTo>
                <a:cubicBezTo>
                  <a:pt x="851381" y="1406109"/>
                  <a:pt x="901132" y="1325744"/>
                  <a:pt x="942056" y="1240972"/>
                </a:cubicBezTo>
                <a:cubicBezTo>
                  <a:pt x="1068686" y="978667"/>
                  <a:pt x="1128713" y="803944"/>
                  <a:pt x="1344828" y="587829"/>
                </a:cubicBezTo>
                <a:lnTo>
                  <a:pt x="1497228" y="435429"/>
                </a:lnTo>
                <a:cubicBezTo>
                  <a:pt x="1493599" y="537029"/>
                  <a:pt x="1502677" y="639885"/>
                  <a:pt x="1486342" y="740229"/>
                </a:cubicBezTo>
                <a:cubicBezTo>
                  <a:pt x="1478503" y="788383"/>
                  <a:pt x="1349701" y="1057982"/>
                  <a:pt x="1333942" y="1088572"/>
                </a:cubicBezTo>
                <a:cubicBezTo>
                  <a:pt x="1055009" y="1630029"/>
                  <a:pt x="1399509" y="908792"/>
                  <a:pt x="1170656" y="1436914"/>
                </a:cubicBezTo>
                <a:cubicBezTo>
                  <a:pt x="1059930" y="1692435"/>
                  <a:pt x="1120622" y="1497730"/>
                  <a:pt x="1072685" y="1665514"/>
                </a:cubicBezTo>
                <a:cubicBezTo>
                  <a:pt x="1079942" y="1611086"/>
                  <a:pt x="1080781" y="1555409"/>
                  <a:pt x="1094456" y="1502229"/>
                </a:cubicBezTo>
                <a:cubicBezTo>
                  <a:pt x="1141943" y="1317557"/>
                  <a:pt x="1228706" y="1161919"/>
                  <a:pt x="1312170" y="990600"/>
                </a:cubicBezTo>
                <a:cubicBezTo>
                  <a:pt x="1333491" y="946835"/>
                  <a:pt x="1357713" y="904458"/>
                  <a:pt x="1377485" y="859972"/>
                </a:cubicBezTo>
                <a:cubicBezTo>
                  <a:pt x="1427619" y="747171"/>
                  <a:pt x="1405046" y="793965"/>
                  <a:pt x="1442799" y="718457"/>
                </a:cubicBezTo>
                <a:cubicBezTo>
                  <a:pt x="1389772" y="1049876"/>
                  <a:pt x="1421097" y="1008056"/>
                  <a:pt x="1235970" y="1349829"/>
                </a:cubicBezTo>
                <a:cubicBezTo>
                  <a:pt x="1188799" y="1436915"/>
                  <a:pt x="1142300" y="1524368"/>
                  <a:pt x="1094456" y="1611086"/>
                </a:cubicBezTo>
                <a:cubicBezTo>
                  <a:pt x="1084235" y="1629611"/>
                  <a:pt x="1061799" y="1665514"/>
                  <a:pt x="1061799" y="1665514"/>
                </a:cubicBezTo>
                <a:cubicBezTo>
                  <a:pt x="1042461" y="1607503"/>
                  <a:pt x="1039981" y="1614906"/>
                  <a:pt x="1061799" y="1524000"/>
                </a:cubicBezTo>
                <a:cubicBezTo>
                  <a:pt x="1110490" y="1321122"/>
                  <a:pt x="1123216" y="1379032"/>
                  <a:pt x="1214199" y="1175657"/>
                </a:cubicBezTo>
                <a:cubicBezTo>
                  <a:pt x="1401492" y="757003"/>
                  <a:pt x="1189781" y="1138159"/>
                  <a:pt x="1421028" y="696686"/>
                </a:cubicBezTo>
                <a:cubicBezTo>
                  <a:pt x="1457992" y="626118"/>
                  <a:pt x="1491970" y="552824"/>
                  <a:pt x="1540770" y="489857"/>
                </a:cubicBezTo>
                <a:cubicBezTo>
                  <a:pt x="1605230" y="406683"/>
                  <a:pt x="1758485" y="261257"/>
                  <a:pt x="1758485" y="261257"/>
                </a:cubicBezTo>
                <a:cubicBezTo>
                  <a:pt x="1999432" y="341575"/>
                  <a:pt x="1824552" y="271744"/>
                  <a:pt x="1780256" y="936172"/>
                </a:cubicBezTo>
                <a:cubicBezTo>
                  <a:pt x="1776742" y="988888"/>
                  <a:pt x="1749527" y="1037317"/>
                  <a:pt x="1736713" y="1088572"/>
                </a:cubicBezTo>
                <a:cubicBezTo>
                  <a:pt x="1724112" y="1138974"/>
                  <a:pt x="1718603" y="1191097"/>
                  <a:pt x="1704056" y="1240972"/>
                </a:cubicBezTo>
                <a:cubicBezTo>
                  <a:pt x="1686708" y="1300451"/>
                  <a:pt x="1664611" y="1341633"/>
                  <a:pt x="1638742" y="1393372"/>
                </a:cubicBezTo>
                <a:cubicBezTo>
                  <a:pt x="1642371" y="1226458"/>
                  <a:pt x="1643449" y="1059468"/>
                  <a:pt x="1649628" y="892629"/>
                </a:cubicBezTo>
                <a:cubicBezTo>
                  <a:pt x="1650711" y="863395"/>
                  <a:pt x="1665746" y="776760"/>
                  <a:pt x="1660513" y="805543"/>
                </a:cubicBezTo>
                <a:cubicBezTo>
                  <a:pt x="1614591" y="1058106"/>
                  <a:pt x="1655081" y="952475"/>
                  <a:pt x="1573428" y="1164772"/>
                </a:cubicBezTo>
                <a:cubicBezTo>
                  <a:pt x="1556494" y="1208799"/>
                  <a:pt x="1538653" y="1252518"/>
                  <a:pt x="1518999" y="1295400"/>
                </a:cubicBezTo>
                <a:cubicBezTo>
                  <a:pt x="1498715" y="1339656"/>
                  <a:pt x="1453685" y="1426029"/>
                  <a:pt x="1453685" y="1426029"/>
                </a:cubicBezTo>
                <a:cubicBezTo>
                  <a:pt x="1450056" y="1393372"/>
                  <a:pt x="1437674" y="1360513"/>
                  <a:pt x="1442799" y="1328057"/>
                </a:cubicBezTo>
                <a:cubicBezTo>
                  <a:pt x="1452813" y="1264636"/>
                  <a:pt x="1477515" y="1232441"/>
                  <a:pt x="1508113" y="1186543"/>
                </a:cubicBezTo>
                <a:cubicBezTo>
                  <a:pt x="1515370" y="1197429"/>
                  <a:pt x="1523728" y="1207656"/>
                  <a:pt x="1529885" y="1219200"/>
                </a:cubicBezTo>
                <a:cubicBezTo>
                  <a:pt x="1572135" y="1298419"/>
                  <a:pt x="1580753" y="1346268"/>
                  <a:pt x="1638742" y="1404257"/>
                </a:cubicBezTo>
                <a:cubicBezTo>
                  <a:pt x="1647993" y="1413508"/>
                  <a:pt x="1660305" y="1419095"/>
                  <a:pt x="1671399" y="1426029"/>
                </a:cubicBezTo>
                <a:cubicBezTo>
                  <a:pt x="1689341" y="1437243"/>
                  <a:pt x="1705756" y="1451995"/>
                  <a:pt x="1725828" y="1458686"/>
                </a:cubicBezTo>
                <a:cubicBezTo>
                  <a:pt x="1750169" y="1466800"/>
                  <a:pt x="1776628" y="1465943"/>
                  <a:pt x="1802028" y="1469572"/>
                </a:cubicBezTo>
                <a:cubicBezTo>
                  <a:pt x="1827428" y="1465943"/>
                  <a:pt x="1854503" y="1468455"/>
                  <a:pt x="1878228" y="1458686"/>
                </a:cubicBezTo>
                <a:cubicBezTo>
                  <a:pt x="1911961" y="1444796"/>
                  <a:pt x="2100278" y="1319952"/>
                  <a:pt x="2117713" y="1306286"/>
                </a:cubicBezTo>
                <a:cubicBezTo>
                  <a:pt x="2401534" y="1083831"/>
                  <a:pt x="2318004" y="1130277"/>
                  <a:pt x="2531370" y="957943"/>
                </a:cubicBezTo>
                <a:cubicBezTo>
                  <a:pt x="2577668" y="920549"/>
                  <a:pt x="2625503" y="885096"/>
                  <a:pt x="2672885" y="849086"/>
                </a:cubicBezTo>
                <a:cubicBezTo>
                  <a:pt x="2699930" y="828532"/>
                  <a:pt x="2881182" y="695217"/>
                  <a:pt x="2912370" y="664029"/>
                </a:cubicBezTo>
                <a:cubicBezTo>
                  <a:pt x="2934142" y="642257"/>
                  <a:pt x="2959211" y="623346"/>
                  <a:pt x="2977685" y="598714"/>
                </a:cubicBezTo>
                <a:cubicBezTo>
                  <a:pt x="3007195" y="559367"/>
                  <a:pt x="3010485" y="532829"/>
                  <a:pt x="3021228" y="489857"/>
                </a:cubicBezTo>
                <a:cubicBezTo>
                  <a:pt x="3013971" y="453571"/>
                  <a:pt x="3017000" y="413581"/>
                  <a:pt x="2999456" y="381000"/>
                </a:cubicBezTo>
                <a:cubicBezTo>
                  <a:pt x="2979075" y="343149"/>
                  <a:pt x="2898004" y="341625"/>
                  <a:pt x="2868828" y="337457"/>
                </a:cubicBezTo>
                <a:cubicBezTo>
                  <a:pt x="2779828" y="347346"/>
                  <a:pt x="2752493" y="340375"/>
                  <a:pt x="2672885" y="391886"/>
                </a:cubicBezTo>
                <a:cubicBezTo>
                  <a:pt x="2612717" y="430819"/>
                  <a:pt x="2549749" y="500212"/>
                  <a:pt x="2520485" y="566057"/>
                </a:cubicBezTo>
                <a:cubicBezTo>
                  <a:pt x="2440633" y="745725"/>
                  <a:pt x="2409513" y="867163"/>
                  <a:pt x="2357199" y="1045029"/>
                </a:cubicBezTo>
                <a:cubicBezTo>
                  <a:pt x="2327079" y="1255876"/>
                  <a:pt x="2315139" y="1252650"/>
                  <a:pt x="2368085" y="1524000"/>
                </a:cubicBezTo>
                <a:cubicBezTo>
                  <a:pt x="2380932" y="1589842"/>
                  <a:pt x="2429658" y="1670277"/>
                  <a:pt x="2487828" y="1709057"/>
                </a:cubicBezTo>
                <a:cubicBezTo>
                  <a:pt x="2506923" y="1721787"/>
                  <a:pt x="2531371" y="1723572"/>
                  <a:pt x="2553142" y="1730829"/>
                </a:cubicBezTo>
                <a:cubicBezTo>
                  <a:pt x="2578542" y="1727200"/>
                  <a:pt x="2606393" y="1731418"/>
                  <a:pt x="2629342" y="1719943"/>
                </a:cubicBezTo>
                <a:cubicBezTo>
                  <a:pt x="2689085" y="1690071"/>
                  <a:pt x="2781429" y="1589628"/>
                  <a:pt x="2825285" y="1545772"/>
                </a:cubicBezTo>
                <a:cubicBezTo>
                  <a:pt x="2850476" y="1243454"/>
                  <a:pt x="2798482" y="1612916"/>
                  <a:pt x="3010342" y="1153886"/>
                </a:cubicBezTo>
                <a:cubicBezTo>
                  <a:pt x="3092993" y="974808"/>
                  <a:pt x="3061986" y="1062495"/>
                  <a:pt x="3108313" y="892629"/>
                </a:cubicBezTo>
                <a:cubicBezTo>
                  <a:pt x="3111942" y="856343"/>
                  <a:pt x="3123226" y="820016"/>
                  <a:pt x="3119199" y="783772"/>
                </a:cubicBezTo>
                <a:cubicBezTo>
                  <a:pt x="3105037" y="656317"/>
                  <a:pt x="3099148" y="591052"/>
                  <a:pt x="2999456" y="522514"/>
                </a:cubicBezTo>
                <a:cubicBezTo>
                  <a:pt x="2970007" y="502268"/>
                  <a:pt x="2934142" y="493486"/>
                  <a:pt x="2901485" y="478972"/>
                </a:cubicBezTo>
                <a:cubicBezTo>
                  <a:pt x="2818028" y="486229"/>
                  <a:pt x="2732779" y="482077"/>
                  <a:pt x="2651113" y="500743"/>
                </a:cubicBezTo>
                <a:cubicBezTo>
                  <a:pt x="2564769" y="520479"/>
                  <a:pt x="2447300" y="617470"/>
                  <a:pt x="2389856" y="674914"/>
                </a:cubicBezTo>
                <a:cubicBezTo>
                  <a:pt x="2353389" y="711381"/>
                  <a:pt x="2320884" y="752011"/>
                  <a:pt x="2291885" y="794657"/>
                </a:cubicBezTo>
                <a:cubicBezTo>
                  <a:pt x="2225339" y="892519"/>
                  <a:pt x="2176809" y="998371"/>
                  <a:pt x="2139485" y="1110343"/>
                </a:cubicBezTo>
                <a:cubicBezTo>
                  <a:pt x="2121672" y="1163783"/>
                  <a:pt x="2110456" y="1219200"/>
                  <a:pt x="2095942" y="1273629"/>
                </a:cubicBezTo>
                <a:cubicBezTo>
                  <a:pt x="2113692" y="1513253"/>
                  <a:pt x="2075899" y="1508303"/>
                  <a:pt x="2161256" y="1654629"/>
                </a:cubicBezTo>
                <a:cubicBezTo>
                  <a:pt x="2170398" y="1670300"/>
                  <a:pt x="2179399" y="1687286"/>
                  <a:pt x="2193913" y="1698172"/>
                </a:cubicBezTo>
                <a:cubicBezTo>
                  <a:pt x="2209545" y="1709896"/>
                  <a:pt x="2230199" y="1712686"/>
                  <a:pt x="2248342" y="1719943"/>
                </a:cubicBezTo>
                <a:cubicBezTo>
                  <a:pt x="2403158" y="1694140"/>
                  <a:pt x="2261488" y="1726428"/>
                  <a:pt x="2520485" y="1578429"/>
                </a:cubicBezTo>
                <a:cubicBezTo>
                  <a:pt x="2772049" y="1434678"/>
                  <a:pt x="2644941" y="1516841"/>
                  <a:pt x="2966799" y="1262743"/>
                </a:cubicBezTo>
                <a:cubicBezTo>
                  <a:pt x="3072304" y="1179450"/>
                  <a:pt x="3101286" y="1159949"/>
                  <a:pt x="3184513" y="1055914"/>
                </a:cubicBezTo>
                <a:cubicBezTo>
                  <a:pt x="3197730" y="1039392"/>
                  <a:pt x="3208415" y="1020747"/>
                  <a:pt x="3217170" y="1001486"/>
                </a:cubicBezTo>
                <a:cubicBezTo>
                  <a:pt x="3226667" y="980594"/>
                  <a:pt x="3231685" y="957943"/>
                  <a:pt x="3238942" y="936172"/>
                </a:cubicBezTo>
                <a:cubicBezTo>
                  <a:pt x="3235313" y="892629"/>
                  <a:pt x="3239176" y="847798"/>
                  <a:pt x="3228056" y="805543"/>
                </a:cubicBezTo>
                <a:cubicBezTo>
                  <a:pt x="3220611" y="777252"/>
                  <a:pt x="3200333" y="753951"/>
                  <a:pt x="3184513" y="729343"/>
                </a:cubicBezTo>
                <a:cubicBezTo>
                  <a:pt x="3124952" y="636693"/>
                  <a:pt x="3130466" y="644823"/>
                  <a:pt x="3021228" y="587829"/>
                </a:cubicBezTo>
                <a:cubicBezTo>
                  <a:pt x="2975167" y="563797"/>
                  <a:pt x="2930018" y="535496"/>
                  <a:pt x="2879713" y="522514"/>
                </a:cubicBezTo>
                <a:cubicBezTo>
                  <a:pt x="2816081" y="506093"/>
                  <a:pt x="2749084" y="508000"/>
                  <a:pt x="2683770" y="500743"/>
                </a:cubicBezTo>
                <a:cubicBezTo>
                  <a:pt x="2538627" y="511629"/>
                  <a:pt x="2391582" y="507570"/>
                  <a:pt x="2248342" y="533400"/>
                </a:cubicBezTo>
                <a:cubicBezTo>
                  <a:pt x="2183784" y="545042"/>
                  <a:pt x="1923986" y="655799"/>
                  <a:pt x="1856456" y="707572"/>
                </a:cubicBezTo>
                <a:cubicBezTo>
                  <a:pt x="1795369" y="754405"/>
                  <a:pt x="1747599" y="816429"/>
                  <a:pt x="1693170" y="870857"/>
                </a:cubicBezTo>
                <a:cubicBezTo>
                  <a:pt x="1664142" y="936171"/>
                  <a:pt x="1624733" y="997801"/>
                  <a:pt x="1606085" y="1066800"/>
                </a:cubicBezTo>
                <a:cubicBezTo>
                  <a:pt x="1587998" y="1133723"/>
                  <a:pt x="1584313" y="1204305"/>
                  <a:pt x="1584313" y="1273629"/>
                </a:cubicBezTo>
                <a:cubicBezTo>
                  <a:pt x="1584313" y="1428884"/>
                  <a:pt x="1607333" y="1557227"/>
                  <a:pt x="1671399" y="1698172"/>
                </a:cubicBezTo>
                <a:cubicBezTo>
                  <a:pt x="1697665" y="1755956"/>
                  <a:pt x="1727572" y="1813688"/>
                  <a:pt x="1769370" y="1861457"/>
                </a:cubicBezTo>
                <a:cubicBezTo>
                  <a:pt x="1805212" y="1902419"/>
                  <a:pt x="1853327" y="1931426"/>
                  <a:pt x="1899999" y="1959429"/>
                </a:cubicBezTo>
                <a:cubicBezTo>
                  <a:pt x="1944548" y="1986159"/>
                  <a:pt x="1990919" y="2012938"/>
                  <a:pt x="2041513" y="2024743"/>
                </a:cubicBezTo>
                <a:cubicBezTo>
                  <a:pt x="2101689" y="2038784"/>
                  <a:pt x="2164884" y="2032000"/>
                  <a:pt x="2226570" y="2035629"/>
                </a:cubicBezTo>
                <a:cubicBezTo>
                  <a:pt x="2284627" y="2010229"/>
                  <a:pt x="2341904" y="1982964"/>
                  <a:pt x="2400742" y="1959429"/>
                </a:cubicBezTo>
                <a:cubicBezTo>
                  <a:pt x="2468960" y="1932142"/>
                  <a:pt x="2544006" y="1920078"/>
                  <a:pt x="2607570" y="1883229"/>
                </a:cubicBezTo>
                <a:cubicBezTo>
                  <a:pt x="2812160" y="1764626"/>
                  <a:pt x="3179448" y="1537191"/>
                  <a:pt x="3369570" y="1328057"/>
                </a:cubicBezTo>
                <a:cubicBezTo>
                  <a:pt x="3447552" y="1242277"/>
                  <a:pt x="3503335" y="1114957"/>
                  <a:pt x="3554628" y="1012372"/>
                </a:cubicBezTo>
                <a:cubicBezTo>
                  <a:pt x="3573456" y="918227"/>
                  <a:pt x="3593855" y="888802"/>
                  <a:pt x="3554628" y="794657"/>
                </a:cubicBezTo>
                <a:cubicBezTo>
                  <a:pt x="3545887" y="773679"/>
                  <a:pt x="3493078" y="765663"/>
                  <a:pt x="3478428" y="762000"/>
                </a:cubicBezTo>
                <a:cubicBezTo>
                  <a:pt x="3456656" y="769257"/>
                  <a:pt x="3432208" y="771042"/>
                  <a:pt x="3413113" y="783772"/>
                </a:cubicBezTo>
                <a:cubicBezTo>
                  <a:pt x="3398017" y="793836"/>
                  <a:pt x="3389964" y="811863"/>
                  <a:pt x="3380456" y="827314"/>
                </a:cubicBezTo>
                <a:cubicBezTo>
                  <a:pt x="3360877" y="859131"/>
                  <a:pt x="3342021" y="891524"/>
                  <a:pt x="3326028" y="925286"/>
                </a:cubicBezTo>
                <a:cubicBezTo>
                  <a:pt x="3281771" y="1018718"/>
                  <a:pt x="3280768" y="1045759"/>
                  <a:pt x="3249828" y="1143000"/>
                </a:cubicBezTo>
                <a:cubicBezTo>
                  <a:pt x="3235911" y="1186738"/>
                  <a:pt x="3220799" y="1230086"/>
                  <a:pt x="3206285" y="1273629"/>
                </a:cubicBezTo>
                <a:cubicBezTo>
                  <a:pt x="3199028" y="1320800"/>
                  <a:pt x="3192691" y="1368122"/>
                  <a:pt x="3184513" y="1415143"/>
                </a:cubicBezTo>
                <a:cubicBezTo>
                  <a:pt x="3174258" y="1474111"/>
                  <a:pt x="3142708" y="1560132"/>
                  <a:pt x="3173628" y="1621972"/>
                </a:cubicBezTo>
                <a:cubicBezTo>
                  <a:pt x="3180319" y="1635353"/>
                  <a:pt x="3202656" y="1629229"/>
                  <a:pt x="3217170" y="1632857"/>
                </a:cubicBezTo>
                <a:cubicBezTo>
                  <a:pt x="3256413" y="1593615"/>
                  <a:pt x="3318537" y="1533906"/>
                  <a:pt x="3347799" y="1491343"/>
                </a:cubicBezTo>
                <a:cubicBezTo>
                  <a:pt x="3405979" y="1406718"/>
                  <a:pt x="3455199" y="1316244"/>
                  <a:pt x="3511085" y="1230086"/>
                </a:cubicBezTo>
                <a:cubicBezTo>
                  <a:pt x="3542307" y="1181953"/>
                  <a:pt x="3609056" y="1088572"/>
                  <a:pt x="3609056" y="1088572"/>
                </a:cubicBezTo>
                <a:cubicBezTo>
                  <a:pt x="3619942" y="1052286"/>
                  <a:pt x="3630305" y="1015839"/>
                  <a:pt x="3641713" y="979714"/>
                </a:cubicBezTo>
                <a:cubicBezTo>
                  <a:pt x="3652079" y="946888"/>
                  <a:pt x="3669820" y="915865"/>
                  <a:pt x="3674370" y="881743"/>
                </a:cubicBezTo>
                <a:cubicBezTo>
                  <a:pt x="3677287" y="859865"/>
                  <a:pt x="3667113" y="838200"/>
                  <a:pt x="3663485" y="816429"/>
                </a:cubicBezTo>
                <a:cubicBezTo>
                  <a:pt x="3642063" y="880693"/>
                  <a:pt x="3650575" y="847165"/>
                  <a:pt x="3641713" y="957943"/>
                </a:cubicBezTo>
                <a:cubicBezTo>
                  <a:pt x="3637363" y="1012319"/>
                  <a:pt x="3634456" y="1066800"/>
                  <a:pt x="3630828" y="1121229"/>
                </a:cubicBezTo>
                <a:cubicBezTo>
                  <a:pt x="3641714" y="1270000"/>
                  <a:pt x="3642870" y="1419805"/>
                  <a:pt x="3663485" y="1567543"/>
                </a:cubicBezTo>
                <a:cubicBezTo>
                  <a:pt x="3665293" y="1580500"/>
                  <a:pt x="3683270" y="1591654"/>
                  <a:pt x="3696142" y="1589314"/>
                </a:cubicBezTo>
                <a:cubicBezTo>
                  <a:pt x="3728073" y="1583508"/>
                  <a:pt x="3754199" y="1560286"/>
                  <a:pt x="3783228" y="1545772"/>
                </a:cubicBezTo>
                <a:cubicBezTo>
                  <a:pt x="3897225" y="1374775"/>
                  <a:pt x="3829067" y="1481881"/>
                  <a:pt x="3979170" y="1219200"/>
                </a:cubicBezTo>
                <a:lnTo>
                  <a:pt x="4022713" y="1143000"/>
                </a:lnTo>
                <a:cubicBezTo>
                  <a:pt x="4026342" y="1157514"/>
                  <a:pt x="4035347" y="1171684"/>
                  <a:pt x="4033599" y="1186543"/>
                </a:cubicBezTo>
                <a:cubicBezTo>
                  <a:pt x="4028842" y="1226975"/>
                  <a:pt x="4005811" y="1347507"/>
                  <a:pt x="3968285" y="1393372"/>
                </a:cubicBezTo>
                <a:cubicBezTo>
                  <a:pt x="3950339" y="1415306"/>
                  <a:pt x="3927576" y="1433739"/>
                  <a:pt x="3902970" y="1447800"/>
                </a:cubicBezTo>
                <a:cubicBezTo>
                  <a:pt x="3876052" y="1463181"/>
                  <a:pt x="3846537" y="1475813"/>
                  <a:pt x="3815885" y="1480457"/>
                </a:cubicBezTo>
                <a:cubicBezTo>
                  <a:pt x="3725908" y="1494090"/>
                  <a:pt x="3543742" y="1502229"/>
                  <a:pt x="3543742" y="1502229"/>
                </a:cubicBezTo>
                <a:cubicBezTo>
                  <a:pt x="3463913" y="1487715"/>
                  <a:pt x="3380722" y="1485819"/>
                  <a:pt x="3304256" y="1458686"/>
                </a:cubicBezTo>
                <a:cubicBezTo>
                  <a:pt x="3223468" y="1430019"/>
                  <a:pt x="3191210" y="1366571"/>
                  <a:pt x="3162742" y="1295400"/>
                </a:cubicBezTo>
                <a:cubicBezTo>
                  <a:pt x="3145696" y="1252785"/>
                  <a:pt x="3133713" y="1208315"/>
                  <a:pt x="3119199" y="1164772"/>
                </a:cubicBezTo>
                <a:cubicBezTo>
                  <a:pt x="3112404" y="1069638"/>
                  <a:pt x="3093668" y="974807"/>
                  <a:pt x="3130085" y="881743"/>
                </a:cubicBezTo>
                <a:cubicBezTo>
                  <a:pt x="3147325" y="837685"/>
                  <a:pt x="3177899" y="799849"/>
                  <a:pt x="3206285" y="762000"/>
                </a:cubicBezTo>
                <a:cubicBezTo>
                  <a:pt x="3284097" y="658251"/>
                  <a:pt x="3400035" y="555536"/>
                  <a:pt x="3532856" y="533400"/>
                </a:cubicBezTo>
                <a:lnTo>
                  <a:pt x="3663485" y="511629"/>
                </a:lnTo>
                <a:cubicBezTo>
                  <a:pt x="3814564" y="519580"/>
                  <a:pt x="3931448" y="515064"/>
                  <a:pt x="4077142" y="566057"/>
                </a:cubicBezTo>
                <a:cubicBezTo>
                  <a:pt x="4156802" y="593938"/>
                  <a:pt x="4228777" y="640280"/>
                  <a:pt x="4305742" y="674914"/>
                </a:cubicBezTo>
                <a:cubicBezTo>
                  <a:pt x="4446519" y="738264"/>
                  <a:pt x="4594072" y="787325"/>
                  <a:pt x="4730285" y="859972"/>
                </a:cubicBezTo>
                <a:cubicBezTo>
                  <a:pt x="4863539" y="931041"/>
                  <a:pt x="4885896" y="922609"/>
                  <a:pt x="4969770" y="1023257"/>
                </a:cubicBezTo>
                <a:cubicBezTo>
                  <a:pt x="4983315" y="1039511"/>
                  <a:pt x="4991542" y="1059543"/>
                  <a:pt x="5002428" y="1077686"/>
                </a:cubicBezTo>
                <a:cubicBezTo>
                  <a:pt x="4995171" y="1110343"/>
                  <a:pt x="4998746" y="1147517"/>
                  <a:pt x="4980656" y="1175657"/>
                </a:cubicBezTo>
                <a:cubicBezTo>
                  <a:pt x="4957954" y="1210972"/>
                  <a:pt x="4787156" y="1290069"/>
                  <a:pt x="4773828" y="1295400"/>
                </a:cubicBezTo>
                <a:cubicBezTo>
                  <a:pt x="4603676" y="1363461"/>
                  <a:pt x="4502923" y="1379469"/>
                  <a:pt x="4316628" y="1415143"/>
                </a:cubicBezTo>
                <a:cubicBezTo>
                  <a:pt x="4065209" y="1463287"/>
                  <a:pt x="4125269" y="1454146"/>
                  <a:pt x="3924742" y="1469572"/>
                </a:cubicBezTo>
                <a:cubicBezTo>
                  <a:pt x="3906599" y="1473200"/>
                  <a:pt x="3884361" y="1492498"/>
                  <a:pt x="3870313" y="1480457"/>
                </a:cubicBezTo>
                <a:cubicBezTo>
                  <a:pt x="3825464" y="1442015"/>
                  <a:pt x="3862499" y="1296291"/>
                  <a:pt x="3870313" y="1273629"/>
                </a:cubicBezTo>
                <a:cubicBezTo>
                  <a:pt x="3904387" y="1174814"/>
                  <a:pt x="4011211" y="981218"/>
                  <a:pt x="4077142" y="903514"/>
                </a:cubicBezTo>
                <a:cubicBezTo>
                  <a:pt x="4210050" y="746872"/>
                  <a:pt x="4326473" y="676832"/>
                  <a:pt x="4512570" y="587829"/>
                </a:cubicBezTo>
                <a:cubicBezTo>
                  <a:pt x="4593419" y="549162"/>
                  <a:pt x="4676225" y="512479"/>
                  <a:pt x="4762942" y="489857"/>
                </a:cubicBezTo>
                <a:cubicBezTo>
                  <a:pt x="4844380" y="468612"/>
                  <a:pt x="4929856" y="468086"/>
                  <a:pt x="5013313" y="457200"/>
                </a:cubicBezTo>
                <a:cubicBezTo>
                  <a:pt x="5332294" y="515960"/>
                  <a:pt x="5372437" y="448759"/>
                  <a:pt x="5535828" y="631372"/>
                </a:cubicBezTo>
                <a:cubicBezTo>
                  <a:pt x="5565362" y="664380"/>
                  <a:pt x="5586628" y="703943"/>
                  <a:pt x="5612028" y="740229"/>
                </a:cubicBezTo>
                <a:cubicBezTo>
                  <a:pt x="5622914" y="780143"/>
                  <a:pt x="5645746" y="818613"/>
                  <a:pt x="5644685" y="859972"/>
                </a:cubicBezTo>
                <a:cubicBezTo>
                  <a:pt x="5642054" y="962570"/>
                  <a:pt x="5636877" y="1068563"/>
                  <a:pt x="5601142" y="1164772"/>
                </a:cubicBezTo>
                <a:cubicBezTo>
                  <a:pt x="5581363" y="1218023"/>
                  <a:pt x="5358311" y="1310328"/>
                  <a:pt x="5339885" y="1317172"/>
                </a:cubicBezTo>
                <a:cubicBezTo>
                  <a:pt x="5268859" y="1343553"/>
                  <a:pt x="5196196" y="1366335"/>
                  <a:pt x="5122170" y="1382486"/>
                </a:cubicBezTo>
                <a:cubicBezTo>
                  <a:pt x="4996279" y="1409953"/>
                  <a:pt x="4741170" y="1447800"/>
                  <a:pt x="4741170" y="1447800"/>
                </a:cubicBezTo>
                <a:lnTo>
                  <a:pt x="4588770" y="1426029"/>
                </a:lnTo>
                <a:cubicBezTo>
                  <a:pt x="4557785" y="1390277"/>
                  <a:pt x="4584695" y="1329397"/>
                  <a:pt x="4599656" y="1284514"/>
                </a:cubicBezTo>
                <a:cubicBezTo>
                  <a:pt x="4607770" y="1260173"/>
                  <a:pt x="4633335" y="1245177"/>
                  <a:pt x="4654085" y="1230086"/>
                </a:cubicBezTo>
                <a:cubicBezTo>
                  <a:pt x="4700663" y="1196212"/>
                  <a:pt x="4722352" y="1196838"/>
                  <a:pt x="4773828" y="1186543"/>
                </a:cubicBezTo>
                <a:cubicBezTo>
                  <a:pt x="4791971" y="1190172"/>
                  <a:pt x="4811349" y="1189915"/>
                  <a:pt x="4828256" y="1197429"/>
                </a:cubicBezTo>
                <a:cubicBezTo>
                  <a:pt x="4844835" y="1204798"/>
                  <a:pt x="4858239" y="1218033"/>
                  <a:pt x="4871799" y="1230086"/>
                </a:cubicBezTo>
                <a:cubicBezTo>
                  <a:pt x="4937727" y="1288687"/>
                  <a:pt x="4924178" y="1285409"/>
                  <a:pt x="4980656" y="1360714"/>
                </a:cubicBezTo>
                <a:cubicBezTo>
                  <a:pt x="5058229" y="1464146"/>
                  <a:pt x="4996751" y="1373971"/>
                  <a:pt x="5045970" y="1447800"/>
                </a:cubicBezTo>
                <a:cubicBezTo>
                  <a:pt x="5038713" y="1255486"/>
                  <a:pt x="5044805" y="1062202"/>
                  <a:pt x="5024199" y="870857"/>
                </a:cubicBezTo>
                <a:cubicBezTo>
                  <a:pt x="5019148" y="823957"/>
                  <a:pt x="4991590" y="782050"/>
                  <a:pt x="4969770" y="740229"/>
                </a:cubicBezTo>
                <a:cubicBezTo>
                  <a:pt x="4956243" y="714302"/>
                  <a:pt x="4877202" y="586312"/>
                  <a:pt x="4839142" y="555172"/>
                </a:cubicBezTo>
                <a:cubicBezTo>
                  <a:pt x="4795623" y="519565"/>
                  <a:pt x="4760174" y="520238"/>
                  <a:pt x="4708513" y="511629"/>
                </a:cubicBezTo>
                <a:cubicBezTo>
                  <a:pt x="4725726" y="597693"/>
                  <a:pt x="4719738" y="586252"/>
                  <a:pt x="4773828" y="696686"/>
                </a:cubicBezTo>
                <a:cubicBezTo>
                  <a:pt x="4840214" y="832225"/>
                  <a:pt x="4910264" y="965954"/>
                  <a:pt x="4980656" y="1099457"/>
                </a:cubicBezTo>
                <a:cubicBezTo>
                  <a:pt x="5063957" y="1257441"/>
                  <a:pt x="5098025" y="1322737"/>
                  <a:pt x="5209256" y="1458686"/>
                </a:cubicBezTo>
                <a:cubicBezTo>
                  <a:pt x="5259932" y="1520624"/>
                  <a:pt x="5282286" y="1540149"/>
                  <a:pt x="5350770" y="1567543"/>
                </a:cubicBezTo>
                <a:cubicBezTo>
                  <a:pt x="5364661" y="1573099"/>
                  <a:pt x="5379799" y="1574800"/>
                  <a:pt x="5394313" y="1578429"/>
                </a:cubicBezTo>
                <a:cubicBezTo>
                  <a:pt x="5412456" y="1563915"/>
                  <a:pt x="5435076" y="1553676"/>
                  <a:pt x="5448742" y="1534886"/>
                </a:cubicBezTo>
                <a:cubicBezTo>
                  <a:pt x="5484114" y="1486250"/>
                  <a:pt x="5488071" y="1415069"/>
                  <a:pt x="5503170" y="1360714"/>
                </a:cubicBezTo>
                <a:cubicBezTo>
                  <a:pt x="5512383" y="1327546"/>
                  <a:pt x="5524371" y="1295204"/>
                  <a:pt x="5535828" y="1262743"/>
                </a:cubicBezTo>
                <a:cubicBezTo>
                  <a:pt x="5595092" y="1094831"/>
                  <a:pt x="5538696" y="1256187"/>
                  <a:pt x="5612028" y="1088572"/>
                </a:cubicBezTo>
                <a:cubicBezTo>
                  <a:pt x="5624454" y="1060169"/>
                  <a:pt x="5631963" y="1029758"/>
                  <a:pt x="5644685" y="1001486"/>
                </a:cubicBezTo>
                <a:cubicBezTo>
                  <a:pt x="5664662" y="957091"/>
                  <a:pt x="5690822" y="915603"/>
                  <a:pt x="5709999" y="870857"/>
                </a:cubicBezTo>
                <a:cubicBezTo>
                  <a:pt x="5747176" y="784110"/>
                  <a:pt x="5733917" y="820873"/>
                  <a:pt x="5753542" y="762000"/>
                </a:cubicBezTo>
                <a:cubicBezTo>
                  <a:pt x="5789828" y="834571"/>
                  <a:pt x="5834671" y="903462"/>
                  <a:pt x="5862399" y="979714"/>
                </a:cubicBezTo>
                <a:cubicBezTo>
                  <a:pt x="5876913" y="1019628"/>
                  <a:pt x="5892511" y="1059165"/>
                  <a:pt x="5905942" y="1099457"/>
                </a:cubicBezTo>
                <a:cubicBezTo>
                  <a:pt x="5921549" y="1146278"/>
                  <a:pt x="5932156" y="1194760"/>
                  <a:pt x="5949485" y="1240972"/>
                </a:cubicBezTo>
                <a:cubicBezTo>
                  <a:pt x="5964880" y="1282024"/>
                  <a:pt x="5987630" y="1320006"/>
                  <a:pt x="6003913" y="1360714"/>
                </a:cubicBezTo>
                <a:cubicBezTo>
                  <a:pt x="6079486" y="1549649"/>
                  <a:pt x="6003363" y="1392273"/>
                  <a:pt x="6058342" y="1502229"/>
                </a:cubicBezTo>
                <a:cubicBezTo>
                  <a:pt x="6106622" y="1164277"/>
                  <a:pt x="6040342" y="1651203"/>
                  <a:pt x="6080113" y="696686"/>
                </a:cubicBezTo>
                <a:cubicBezTo>
                  <a:pt x="6080926" y="677162"/>
                  <a:pt x="6095207" y="660621"/>
                  <a:pt x="6101885" y="642257"/>
                </a:cubicBezTo>
                <a:cubicBezTo>
                  <a:pt x="6109728" y="620690"/>
                  <a:pt x="6116399" y="598714"/>
                  <a:pt x="6123656" y="576943"/>
                </a:cubicBezTo>
                <a:cubicBezTo>
                  <a:pt x="6167199" y="700314"/>
                  <a:pt x="6211403" y="823455"/>
                  <a:pt x="6254285" y="947057"/>
                </a:cubicBezTo>
                <a:cubicBezTo>
                  <a:pt x="6273090" y="1001260"/>
                  <a:pt x="6294798" y="1054683"/>
                  <a:pt x="6308713" y="1110343"/>
                </a:cubicBezTo>
                <a:cubicBezTo>
                  <a:pt x="6326856" y="1182914"/>
                  <a:pt x="6343868" y="1255778"/>
                  <a:pt x="6363142" y="1328057"/>
                </a:cubicBezTo>
                <a:cubicBezTo>
                  <a:pt x="6387415" y="1419079"/>
                  <a:pt x="6423855" y="1507279"/>
                  <a:pt x="6439342" y="1600200"/>
                </a:cubicBezTo>
                <a:cubicBezTo>
                  <a:pt x="6442971" y="1621971"/>
                  <a:pt x="6460099" y="1645773"/>
                  <a:pt x="6450228" y="1665514"/>
                </a:cubicBezTo>
                <a:cubicBezTo>
                  <a:pt x="6442971" y="1680028"/>
                  <a:pt x="6433588" y="1637367"/>
                  <a:pt x="6428456" y="1621972"/>
                </a:cubicBezTo>
                <a:cubicBezTo>
                  <a:pt x="6409507" y="1565125"/>
                  <a:pt x="6360607" y="1390914"/>
                  <a:pt x="6341370" y="1317172"/>
                </a:cubicBezTo>
                <a:cubicBezTo>
                  <a:pt x="6330040" y="1273742"/>
                  <a:pt x="6308713" y="1186543"/>
                  <a:pt x="6308713" y="1186543"/>
                </a:cubicBezTo>
                <a:cubicBezTo>
                  <a:pt x="6298576" y="1085165"/>
                  <a:pt x="6262012" y="768096"/>
                  <a:pt x="6308713" y="751114"/>
                </a:cubicBezTo>
                <a:cubicBezTo>
                  <a:pt x="6325858" y="744880"/>
                  <a:pt x="6441274" y="1101261"/>
                  <a:pt x="6461113" y="1175657"/>
                </a:cubicBezTo>
                <a:cubicBezTo>
                  <a:pt x="6477441" y="1236888"/>
                  <a:pt x="6491506" y="1298723"/>
                  <a:pt x="6504656" y="1360714"/>
                </a:cubicBezTo>
                <a:cubicBezTo>
                  <a:pt x="6516913" y="1418497"/>
                  <a:pt x="6547023" y="1593151"/>
                  <a:pt x="6537313" y="1534886"/>
                </a:cubicBezTo>
                <a:cubicBezTo>
                  <a:pt x="6533685" y="1513115"/>
                  <a:pt x="6531443" y="1491066"/>
                  <a:pt x="6526428" y="1469572"/>
                </a:cubicBezTo>
                <a:cubicBezTo>
                  <a:pt x="6506030" y="1382154"/>
                  <a:pt x="6461113" y="1208314"/>
                  <a:pt x="6461113" y="1208314"/>
                </a:cubicBezTo>
                <a:cubicBezTo>
                  <a:pt x="6453856" y="1150257"/>
                  <a:pt x="6447916" y="1092020"/>
                  <a:pt x="6439342" y="1034143"/>
                </a:cubicBezTo>
                <a:cubicBezTo>
                  <a:pt x="6433397" y="994012"/>
                  <a:pt x="6422817" y="954628"/>
                  <a:pt x="6417570" y="914400"/>
                </a:cubicBezTo>
                <a:cubicBezTo>
                  <a:pt x="6411919" y="871073"/>
                  <a:pt x="6385007" y="821709"/>
                  <a:pt x="6406685" y="783772"/>
                </a:cubicBezTo>
                <a:cubicBezTo>
                  <a:pt x="6419415" y="761495"/>
                  <a:pt x="6442970" y="820057"/>
                  <a:pt x="6461113" y="838200"/>
                </a:cubicBezTo>
                <a:cubicBezTo>
                  <a:pt x="6475627" y="885371"/>
                  <a:pt x="6491939" y="932027"/>
                  <a:pt x="6504656" y="979714"/>
                </a:cubicBezTo>
                <a:cubicBezTo>
                  <a:pt x="6525534" y="1058006"/>
                  <a:pt x="6566759" y="1243474"/>
                  <a:pt x="6580856" y="1328057"/>
                </a:cubicBezTo>
                <a:cubicBezTo>
                  <a:pt x="6586258" y="1360468"/>
                  <a:pt x="6587399" y="1393459"/>
                  <a:pt x="6591742" y="1426029"/>
                </a:cubicBezTo>
                <a:cubicBezTo>
                  <a:pt x="6594659" y="1447907"/>
                  <a:pt x="6609608" y="1470404"/>
                  <a:pt x="6602628" y="1491343"/>
                </a:cubicBezTo>
                <a:cubicBezTo>
                  <a:pt x="6598491" y="1503755"/>
                  <a:pt x="6588113" y="1469572"/>
                  <a:pt x="6580856" y="1458686"/>
                </a:cubicBezTo>
                <a:cubicBezTo>
                  <a:pt x="6559085" y="1386115"/>
                  <a:pt x="6530401" y="1315267"/>
                  <a:pt x="6515542" y="1240972"/>
                </a:cubicBezTo>
                <a:cubicBezTo>
                  <a:pt x="6508285" y="1204686"/>
                  <a:pt x="6501631" y="1168274"/>
                  <a:pt x="6493770" y="1132114"/>
                </a:cubicBezTo>
                <a:cubicBezTo>
                  <a:pt x="6483486" y="1084808"/>
                  <a:pt x="6470312" y="1038129"/>
                  <a:pt x="6461113" y="990600"/>
                </a:cubicBezTo>
                <a:cubicBezTo>
                  <a:pt x="6448531" y="925591"/>
                  <a:pt x="6409429" y="731234"/>
                  <a:pt x="6428456" y="794657"/>
                </a:cubicBezTo>
                <a:cubicBezTo>
                  <a:pt x="6439342" y="830943"/>
                  <a:pt x="6451925" y="866762"/>
                  <a:pt x="6461113" y="903514"/>
                </a:cubicBezTo>
                <a:cubicBezTo>
                  <a:pt x="6481189" y="983818"/>
                  <a:pt x="6512572" y="1152490"/>
                  <a:pt x="6526428" y="1230086"/>
                </a:cubicBezTo>
                <a:cubicBezTo>
                  <a:pt x="6534188" y="1273542"/>
                  <a:pt x="6541956" y="1317014"/>
                  <a:pt x="6548199" y="1360714"/>
                </a:cubicBezTo>
                <a:cubicBezTo>
                  <a:pt x="6552846" y="1393242"/>
                  <a:pt x="6554089" y="1426210"/>
                  <a:pt x="6559085" y="1458686"/>
                </a:cubicBezTo>
                <a:cubicBezTo>
                  <a:pt x="6561360" y="1473473"/>
                  <a:pt x="6572086" y="1517040"/>
                  <a:pt x="6569970" y="1502229"/>
                </a:cubicBezTo>
                <a:cubicBezTo>
                  <a:pt x="6564233" y="1462068"/>
                  <a:pt x="6555456" y="1422400"/>
                  <a:pt x="6548199" y="1382486"/>
                </a:cubicBezTo>
                <a:cubicBezTo>
                  <a:pt x="6544570" y="1338943"/>
                  <a:pt x="6540096" y="1295462"/>
                  <a:pt x="6537313" y="1251857"/>
                </a:cubicBezTo>
                <a:cubicBezTo>
                  <a:pt x="6529210" y="1124908"/>
                  <a:pt x="6524605" y="997741"/>
                  <a:pt x="6515542" y="870857"/>
                </a:cubicBezTo>
                <a:cubicBezTo>
                  <a:pt x="6511913" y="820057"/>
                  <a:pt x="6494668" y="768397"/>
                  <a:pt x="6504656" y="718457"/>
                </a:cubicBezTo>
                <a:cubicBezTo>
                  <a:pt x="6508214" y="700666"/>
                  <a:pt x="6526427" y="747486"/>
                  <a:pt x="6537313" y="762000"/>
                </a:cubicBezTo>
                <a:cubicBezTo>
                  <a:pt x="6573599" y="881743"/>
                  <a:pt x="6628475" y="997367"/>
                  <a:pt x="6646170" y="1121229"/>
                </a:cubicBezTo>
                <a:cubicBezTo>
                  <a:pt x="6653427" y="1172029"/>
                  <a:pt x="6658251" y="1223237"/>
                  <a:pt x="6667942" y="1273629"/>
                </a:cubicBezTo>
                <a:cubicBezTo>
                  <a:pt x="6685316" y="1363971"/>
                  <a:pt x="6697067" y="1393660"/>
                  <a:pt x="6722370" y="1469572"/>
                </a:cubicBezTo>
                <a:cubicBezTo>
                  <a:pt x="6729345" y="1058042"/>
                  <a:pt x="6686180" y="972837"/>
                  <a:pt x="6765913" y="685800"/>
                </a:cubicBezTo>
                <a:cubicBezTo>
                  <a:pt x="6771143" y="666973"/>
                  <a:pt x="6780428" y="649515"/>
                  <a:pt x="6787685" y="631372"/>
                </a:cubicBezTo>
                <a:cubicBezTo>
                  <a:pt x="6858419" y="808209"/>
                  <a:pt x="6750752" y="531929"/>
                  <a:pt x="6885656" y="990600"/>
                </a:cubicBezTo>
                <a:cubicBezTo>
                  <a:pt x="6903799" y="1052286"/>
                  <a:pt x="6924490" y="1113278"/>
                  <a:pt x="6940085" y="1175657"/>
                </a:cubicBezTo>
                <a:cubicBezTo>
                  <a:pt x="6949924" y="1215014"/>
                  <a:pt x="6953900" y="1255619"/>
                  <a:pt x="6961856" y="1295400"/>
                </a:cubicBezTo>
                <a:cubicBezTo>
                  <a:pt x="6968417" y="1328204"/>
                  <a:pt x="6975514" y="1360917"/>
                  <a:pt x="6983628" y="1393372"/>
                </a:cubicBezTo>
                <a:cubicBezTo>
                  <a:pt x="6986411" y="1404504"/>
                  <a:pt x="6999645" y="1436292"/>
                  <a:pt x="6994513" y="1426029"/>
                </a:cubicBezTo>
                <a:cubicBezTo>
                  <a:pt x="6978531" y="1394065"/>
                  <a:pt x="6965484" y="1360714"/>
                  <a:pt x="6950970" y="1328057"/>
                </a:cubicBezTo>
                <a:cubicBezTo>
                  <a:pt x="6936456" y="1262743"/>
                  <a:pt x="6923656" y="1197024"/>
                  <a:pt x="6907428" y="1132114"/>
                </a:cubicBezTo>
                <a:cubicBezTo>
                  <a:pt x="6896542" y="1088571"/>
                  <a:pt x="6884507" y="1045300"/>
                  <a:pt x="6874770" y="1001486"/>
                </a:cubicBezTo>
                <a:cubicBezTo>
                  <a:pt x="6855473" y="914649"/>
                  <a:pt x="6820342" y="740229"/>
                  <a:pt x="6820342" y="740229"/>
                </a:cubicBezTo>
                <a:cubicBezTo>
                  <a:pt x="6847176" y="1169565"/>
                  <a:pt x="6808244" y="634360"/>
                  <a:pt x="6863885" y="1121229"/>
                </a:cubicBezTo>
                <a:cubicBezTo>
                  <a:pt x="6870490" y="1179023"/>
                  <a:pt x="6871142" y="1237343"/>
                  <a:pt x="6874770" y="1295400"/>
                </a:cubicBezTo>
                <a:cubicBezTo>
                  <a:pt x="6871142" y="1389743"/>
                  <a:pt x="6878610" y="1485172"/>
                  <a:pt x="6863885" y="1578429"/>
                </a:cubicBezTo>
                <a:cubicBezTo>
                  <a:pt x="6859765" y="1604522"/>
                  <a:pt x="6850068" y="1527419"/>
                  <a:pt x="6842113" y="1502229"/>
                </a:cubicBezTo>
                <a:cubicBezTo>
                  <a:pt x="6828291" y="1458461"/>
                  <a:pt x="6813084" y="1415143"/>
                  <a:pt x="6798570" y="1371600"/>
                </a:cubicBezTo>
                <a:cubicBezTo>
                  <a:pt x="6794942" y="1342571"/>
                  <a:pt x="6792918" y="1313297"/>
                  <a:pt x="6787685" y="1284514"/>
                </a:cubicBezTo>
                <a:cubicBezTo>
                  <a:pt x="6765406" y="1161980"/>
                  <a:pt x="6761210" y="1153749"/>
                  <a:pt x="6733256" y="1055914"/>
                </a:cubicBezTo>
                <a:cubicBezTo>
                  <a:pt x="6738419" y="1123036"/>
                  <a:pt x="6755028" y="1327831"/>
                  <a:pt x="6755028" y="1382486"/>
                </a:cubicBezTo>
                <a:cubicBezTo>
                  <a:pt x="6755028" y="1806478"/>
                  <a:pt x="6788244" y="1685611"/>
                  <a:pt x="6722370" y="1883229"/>
                </a:cubicBezTo>
                <a:cubicBezTo>
                  <a:pt x="6715113" y="1868715"/>
                  <a:pt x="6705057" y="1855289"/>
                  <a:pt x="6700599" y="1839686"/>
                </a:cubicBezTo>
                <a:cubicBezTo>
                  <a:pt x="6676895" y="1756719"/>
                  <a:pt x="6675759" y="1697074"/>
                  <a:pt x="6667942" y="1611086"/>
                </a:cubicBezTo>
                <a:cubicBezTo>
                  <a:pt x="6686085" y="1524000"/>
                  <a:pt x="6693625" y="1434012"/>
                  <a:pt x="6722370" y="1349829"/>
                </a:cubicBezTo>
                <a:cubicBezTo>
                  <a:pt x="6757914" y="1245737"/>
                  <a:pt x="6833290" y="1129847"/>
                  <a:pt x="6918313" y="1055914"/>
                </a:cubicBezTo>
                <a:cubicBezTo>
                  <a:pt x="6965422" y="1014950"/>
                  <a:pt x="7017387" y="979516"/>
                  <a:pt x="7070713" y="947057"/>
                </a:cubicBezTo>
                <a:cubicBezTo>
                  <a:pt x="7101240" y="928475"/>
                  <a:pt x="7136028" y="918028"/>
                  <a:pt x="7168685" y="903514"/>
                </a:cubicBezTo>
                <a:cubicBezTo>
                  <a:pt x="7150542" y="947057"/>
                  <a:pt x="7144455" y="997905"/>
                  <a:pt x="7114256" y="1034143"/>
                </a:cubicBezTo>
                <a:cubicBezTo>
                  <a:pt x="7044980" y="1117274"/>
                  <a:pt x="6857147" y="1224102"/>
                  <a:pt x="6765913" y="1273629"/>
                </a:cubicBezTo>
                <a:cubicBezTo>
                  <a:pt x="6559536" y="1385662"/>
                  <a:pt x="6471918" y="1416543"/>
                  <a:pt x="6221628" y="1491343"/>
                </a:cubicBezTo>
                <a:cubicBezTo>
                  <a:pt x="5741739" y="1634758"/>
                  <a:pt x="5779503" y="1623311"/>
                  <a:pt x="5459628" y="1687286"/>
                </a:cubicBezTo>
                <a:cubicBezTo>
                  <a:pt x="5514281" y="1632630"/>
                  <a:pt x="5538652" y="1607053"/>
                  <a:pt x="5622913" y="1545772"/>
                </a:cubicBezTo>
                <a:cubicBezTo>
                  <a:pt x="5692913" y="1494863"/>
                  <a:pt x="5763528" y="1443594"/>
                  <a:pt x="5840628" y="1404257"/>
                </a:cubicBezTo>
                <a:cubicBezTo>
                  <a:pt x="5942069" y="1352501"/>
                  <a:pt x="6052787" y="1321078"/>
                  <a:pt x="6156313" y="1273629"/>
                </a:cubicBezTo>
                <a:cubicBezTo>
                  <a:pt x="6227137" y="1241168"/>
                  <a:pt x="6293458" y="1199614"/>
                  <a:pt x="6363142" y="1164772"/>
                </a:cubicBezTo>
                <a:cubicBezTo>
                  <a:pt x="6380619" y="1156033"/>
                  <a:pt x="6400093" y="1151739"/>
                  <a:pt x="6417570" y="1143000"/>
                </a:cubicBezTo>
                <a:cubicBezTo>
                  <a:pt x="6538047" y="1082761"/>
                  <a:pt x="6883123" y="875246"/>
                  <a:pt x="6776799" y="957943"/>
                </a:cubicBezTo>
                <a:cubicBezTo>
                  <a:pt x="6654901" y="1052753"/>
                  <a:pt x="6651692" y="1063285"/>
                  <a:pt x="6482885" y="1143000"/>
                </a:cubicBezTo>
                <a:cubicBezTo>
                  <a:pt x="6419516" y="1172924"/>
                  <a:pt x="6350849" y="1190442"/>
                  <a:pt x="6286942" y="1219200"/>
                </a:cubicBezTo>
                <a:cubicBezTo>
                  <a:pt x="6205552" y="1255826"/>
                  <a:pt x="6128269" y="1301062"/>
                  <a:pt x="6047456" y="1338943"/>
                </a:cubicBezTo>
                <a:cubicBezTo>
                  <a:pt x="6012070" y="1355530"/>
                  <a:pt x="5913166" y="1412158"/>
                  <a:pt x="5938599" y="1382486"/>
                </a:cubicBezTo>
                <a:cubicBezTo>
                  <a:pt x="5984450" y="1328993"/>
                  <a:pt x="6052480" y="1299197"/>
                  <a:pt x="6112770" y="1262743"/>
                </a:cubicBezTo>
                <a:lnTo>
                  <a:pt x="6580856" y="979714"/>
                </a:lnTo>
                <a:cubicBezTo>
                  <a:pt x="6647483" y="938208"/>
                  <a:pt x="6711138" y="892105"/>
                  <a:pt x="6776799" y="849086"/>
                </a:cubicBezTo>
                <a:cubicBezTo>
                  <a:pt x="6816373" y="823158"/>
                  <a:pt x="6863089" y="806340"/>
                  <a:pt x="6896542" y="772886"/>
                </a:cubicBezTo>
                <a:cubicBezTo>
                  <a:pt x="6914685" y="754743"/>
                  <a:pt x="6974883" y="709157"/>
                  <a:pt x="6950970" y="718457"/>
                </a:cubicBezTo>
                <a:cubicBezTo>
                  <a:pt x="6474551" y="903731"/>
                  <a:pt x="6402062" y="995513"/>
                  <a:pt x="5938599" y="1295400"/>
                </a:cubicBezTo>
                <a:cubicBezTo>
                  <a:pt x="5819437" y="1372505"/>
                  <a:pt x="5690200" y="1435335"/>
                  <a:pt x="5579370" y="1524000"/>
                </a:cubicBezTo>
                <a:cubicBezTo>
                  <a:pt x="5506799" y="1582057"/>
                  <a:pt x="5435320" y="1641507"/>
                  <a:pt x="5361656" y="1698172"/>
                </a:cubicBezTo>
                <a:cubicBezTo>
                  <a:pt x="5340916" y="1714126"/>
                  <a:pt x="5283360" y="1764432"/>
                  <a:pt x="5296342" y="1741714"/>
                </a:cubicBezTo>
                <a:cubicBezTo>
                  <a:pt x="5323105" y="1694879"/>
                  <a:pt x="5365400" y="1658384"/>
                  <a:pt x="5405199" y="1621972"/>
                </a:cubicBezTo>
                <a:cubicBezTo>
                  <a:pt x="5536162" y="1502155"/>
                  <a:pt x="5652804" y="1359832"/>
                  <a:pt x="5807970" y="1273629"/>
                </a:cubicBezTo>
                <a:cubicBezTo>
                  <a:pt x="5840627" y="1255486"/>
                  <a:pt x="5877085" y="1242927"/>
                  <a:pt x="5905942" y="1219200"/>
                </a:cubicBezTo>
                <a:cubicBezTo>
                  <a:pt x="6040943" y="1108199"/>
                  <a:pt x="6152406" y="967805"/>
                  <a:pt x="6297828" y="870857"/>
                </a:cubicBezTo>
                <a:lnTo>
                  <a:pt x="6461113" y="762000"/>
                </a:lnTo>
                <a:cubicBezTo>
                  <a:pt x="6432085" y="812800"/>
                  <a:pt x="6412632" y="870434"/>
                  <a:pt x="6374028" y="914400"/>
                </a:cubicBezTo>
                <a:cubicBezTo>
                  <a:pt x="6280903" y="1020460"/>
                  <a:pt x="6180832" y="1121911"/>
                  <a:pt x="6069228" y="1208314"/>
                </a:cubicBezTo>
                <a:cubicBezTo>
                  <a:pt x="5704551" y="1490645"/>
                  <a:pt x="5866727" y="1424586"/>
                  <a:pt x="5633799" y="1502229"/>
                </a:cubicBezTo>
                <a:cubicBezTo>
                  <a:pt x="5700322" y="1169613"/>
                  <a:pt x="5614411" y="1500987"/>
                  <a:pt x="5753542" y="1197429"/>
                </a:cubicBezTo>
                <a:cubicBezTo>
                  <a:pt x="5770780" y="1159819"/>
                  <a:pt x="5767397" y="1114539"/>
                  <a:pt x="5786199" y="1077686"/>
                </a:cubicBezTo>
                <a:cubicBezTo>
                  <a:pt x="5858608" y="935764"/>
                  <a:pt x="5932401" y="793192"/>
                  <a:pt x="6025685" y="664029"/>
                </a:cubicBezTo>
                <a:cubicBezTo>
                  <a:pt x="6072856" y="598715"/>
                  <a:pt x="6116869" y="530999"/>
                  <a:pt x="6167199" y="468086"/>
                </a:cubicBezTo>
                <a:cubicBezTo>
                  <a:pt x="6211714" y="412442"/>
                  <a:pt x="6237145" y="396576"/>
                  <a:pt x="6286942" y="359229"/>
                </a:cubicBezTo>
                <a:cubicBezTo>
                  <a:pt x="6254252" y="429638"/>
                  <a:pt x="6099093" y="777073"/>
                  <a:pt x="6036570" y="870857"/>
                </a:cubicBezTo>
                <a:cubicBezTo>
                  <a:pt x="5970546" y="969893"/>
                  <a:pt x="5907186" y="1074104"/>
                  <a:pt x="5818856" y="1153886"/>
                </a:cubicBezTo>
                <a:cubicBezTo>
                  <a:pt x="5706370" y="1255486"/>
                  <a:pt x="5386710" y="1577048"/>
                  <a:pt x="5481399" y="1458686"/>
                </a:cubicBezTo>
                <a:cubicBezTo>
                  <a:pt x="5753227" y="1118901"/>
                  <a:pt x="5456713" y="1469621"/>
                  <a:pt x="5949485" y="1001486"/>
                </a:cubicBezTo>
                <a:cubicBezTo>
                  <a:pt x="6022056" y="932543"/>
                  <a:pt x="6092701" y="861514"/>
                  <a:pt x="6167199" y="794657"/>
                </a:cubicBezTo>
                <a:cubicBezTo>
                  <a:pt x="6278201" y="695040"/>
                  <a:pt x="6454754" y="550705"/>
                  <a:pt x="6580856" y="468086"/>
                </a:cubicBezTo>
                <a:cubicBezTo>
                  <a:pt x="6614790" y="445853"/>
                  <a:pt x="6653427" y="431800"/>
                  <a:pt x="6689713" y="413657"/>
                </a:cubicBezTo>
                <a:cubicBezTo>
                  <a:pt x="6599707" y="573669"/>
                  <a:pt x="6561594" y="654766"/>
                  <a:pt x="6439342" y="805543"/>
                </a:cubicBezTo>
                <a:cubicBezTo>
                  <a:pt x="6385991" y="871342"/>
                  <a:pt x="6319178" y="925340"/>
                  <a:pt x="6265170" y="990600"/>
                </a:cubicBezTo>
                <a:cubicBezTo>
                  <a:pt x="6210512" y="1056645"/>
                  <a:pt x="6165558" y="1143777"/>
                  <a:pt x="6123656" y="1219200"/>
                </a:cubicBezTo>
                <a:cubicBezTo>
                  <a:pt x="6112770" y="1262743"/>
                  <a:pt x="6096243" y="1305253"/>
                  <a:pt x="6090999" y="1349829"/>
                </a:cubicBezTo>
                <a:cubicBezTo>
                  <a:pt x="6088837" y="1368204"/>
                  <a:pt x="6083794" y="1400380"/>
                  <a:pt x="6101885" y="1404257"/>
                </a:cubicBezTo>
                <a:cubicBezTo>
                  <a:pt x="6148552" y="1414257"/>
                  <a:pt x="6196228" y="1389743"/>
                  <a:pt x="6243399" y="1382486"/>
                </a:cubicBezTo>
                <a:cubicBezTo>
                  <a:pt x="6455190" y="1282819"/>
                  <a:pt x="6477048" y="1280099"/>
                  <a:pt x="6700599" y="1132114"/>
                </a:cubicBezTo>
                <a:cubicBezTo>
                  <a:pt x="6995368" y="936985"/>
                  <a:pt x="7131697" y="807796"/>
                  <a:pt x="7408170" y="664029"/>
                </a:cubicBezTo>
                <a:cubicBezTo>
                  <a:pt x="7428531" y="653441"/>
                  <a:pt x="7451713" y="649514"/>
                  <a:pt x="7473485" y="642257"/>
                </a:cubicBezTo>
                <a:cubicBezTo>
                  <a:pt x="7444456" y="685800"/>
                  <a:pt x="7421167" y="733772"/>
                  <a:pt x="7386399" y="772886"/>
                </a:cubicBezTo>
                <a:cubicBezTo>
                  <a:pt x="7287585" y="884052"/>
                  <a:pt x="7114555" y="1018560"/>
                  <a:pt x="6994513" y="1099457"/>
                </a:cubicBezTo>
                <a:cubicBezTo>
                  <a:pt x="6902651" y="1161364"/>
                  <a:pt x="6802497" y="1210478"/>
                  <a:pt x="6711485" y="1273629"/>
                </a:cubicBezTo>
                <a:cubicBezTo>
                  <a:pt x="6624416" y="1334045"/>
                  <a:pt x="6381555" y="1539583"/>
                  <a:pt x="6461113" y="1469572"/>
                </a:cubicBezTo>
                <a:cubicBezTo>
                  <a:pt x="6811789" y="1160977"/>
                  <a:pt x="6700461" y="1249195"/>
                  <a:pt x="7125142" y="925286"/>
                </a:cubicBezTo>
                <a:cubicBezTo>
                  <a:pt x="7207659" y="862349"/>
                  <a:pt x="7281036" y="783173"/>
                  <a:pt x="7375513" y="740229"/>
                </a:cubicBezTo>
                <a:cubicBezTo>
                  <a:pt x="7650577" y="615200"/>
                  <a:pt x="7533582" y="663939"/>
                  <a:pt x="7723856" y="587829"/>
                </a:cubicBezTo>
                <a:cubicBezTo>
                  <a:pt x="7777792" y="641763"/>
                  <a:pt x="7754556" y="606824"/>
                  <a:pt x="7723856" y="751114"/>
                </a:cubicBezTo>
                <a:cubicBezTo>
                  <a:pt x="7608684" y="1292419"/>
                  <a:pt x="7681511" y="942863"/>
                  <a:pt x="7571456" y="1328057"/>
                </a:cubicBezTo>
                <a:cubicBezTo>
                  <a:pt x="7547761" y="1410989"/>
                  <a:pt x="7506142" y="1578429"/>
                  <a:pt x="7506142" y="1578429"/>
                </a:cubicBezTo>
                <a:cubicBezTo>
                  <a:pt x="7491628" y="1549400"/>
                  <a:pt x="7475193" y="1521255"/>
                  <a:pt x="7462599" y="1491343"/>
                </a:cubicBezTo>
                <a:cubicBezTo>
                  <a:pt x="7446118" y="1452200"/>
                  <a:pt x="7436305" y="1410411"/>
                  <a:pt x="7419056" y="1371600"/>
                </a:cubicBezTo>
                <a:cubicBezTo>
                  <a:pt x="7396785" y="1321490"/>
                  <a:pt x="7315523" y="1202752"/>
                  <a:pt x="7288428" y="1175657"/>
                </a:cubicBezTo>
                <a:cubicBezTo>
                  <a:pt x="7224018" y="1111247"/>
                  <a:pt x="7042363" y="1004694"/>
                  <a:pt x="6972742" y="968829"/>
                </a:cubicBezTo>
                <a:cubicBezTo>
                  <a:pt x="6833627" y="897164"/>
                  <a:pt x="6663672" y="842576"/>
                  <a:pt x="6515542" y="805543"/>
                </a:cubicBezTo>
                <a:cubicBezTo>
                  <a:pt x="6422339" y="782242"/>
                  <a:pt x="6328108" y="760673"/>
                  <a:pt x="6232513" y="751114"/>
                </a:cubicBezTo>
                <a:cubicBezTo>
                  <a:pt x="6109701" y="738833"/>
                  <a:pt x="5985750" y="744482"/>
                  <a:pt x="5862399" y="740229"/>
                </a:cubicBezTo>
                <a:lnTo>
                  <a:pt x="5601142" y="729343"/>
                </a:lnTo>
                <a:lnTo>
                  <a:pt x="5307228" y="740229"/>
                </a:lnTo>
                <a:cubicBezTo>
                  <a:pt x="5212549" y="758436"/>
                  <a:pt x="5126960" y="808967"/>
                  <a:pt x="5035085" y="838200"/>
                </a:cubicBezTo>
                <a:cubicBezTo>
                  <a:pt x="4967151" y="859815"/>
                  <a:pt x="4897199" y="874486"/>
                  <a:pt x="4828256" y="892629"/>
                </a:cubicBezTo>
                <a:cubicBezTo>
                  <a:pt x="4802856" y="910772"/>
                  <a:pt x="4774128" y="924985"/>
                  <a:pt x="4752056" y="947057"/>
                </a:cubicBezTo>
                <a:cubicBezTo>
                  <a:pt x="4743942" y="955171"/>
                  <a:pt x="4738018" y="968681"/>
                  <a:pt x="4741170" y="979714"/>
                </a:cubicBezTo>
                <a:cubicBezTo>
                  <a:pt x="4746154" y="997159"/>
                  <a:pt x="4761568" y="1009883"/>
                  <a:pt x="4773828" y="1023257"/>
                </a:cubicBezTo>
                <a:cubicBezTo>
                  <a:pt x="4863270" y="1120830"/>
                  <a:pt x="4886690" y="1140808"/>
                  <a:pt x="5024199" y="1197429"/>
                </a:cubicBezTo>
                <a:cubicBezTo>
                  <a:pt x="5091052" y="1224957"/>
                  <a:pt x="5160067" y="1248897"/>
                  <a:pt x="5231028" y="1262743"/>
                </a:cubicBezTo>
                <a:cubicBezTo>
                  <a:pt x="5270507" y="1270446"/>
                  <a:pt x="5737925" y="1305085"/>
                  <a:pt x="5753542" y="1306286"/>
                </a:cubicBezTo>
                <a:cubicBezTo>
                  <a:pt x="5974885" y="1291772"/>
                  <a:pt x="6197142" y="1287541"/>
                  <a:pt x="6417570" y="1262743"/>
                </a:cubicBezTo>
                <a:cubicBezTo>
                  <a:pt x="6488413" y="1254773"/>
                  <a:pt x="6556767" y="1230858"/>
                  <a:pt x="6624399" y="1208314"/>
                </a:cubicBezTo>
                <a:cubicBezTo>
                  <a:pt x="6665993" y="1194449"/>
                  <a:pt x="6703843" y="1171157"/>
                  <a:pt x="6744142" y="1153886"/>
                </a:cubicBezTo>
                <a:cubicBezTo>
                  <a:pt x="6754689" y="1149366"/>
                  <a:pt x="6765913" y="1146629"/>
                  <a:pt x="6776799" y="1143000"/>
                </a:cubicBezTo>
                <a:cubicBezTo>
                  <a:pt x="6762285" y="1128486"/>
                  <a:pt x="6750133" y="1111141"/>
                  <a:pt x="6733256" y="1099457"/>
                </a:cubicBezTo>
                <a:cubicBezTo>
                  <a:pt x="6640902" y="1035519"/>
                  <a:pt x="6549463" y="1012750"/>
                  <a:pt x="6439342" y="979714"/>
                </a:cubicBezTo>
                <a:cubicBezTo>
                  <a:pt x="6303677" y="939014"/>
                  <a:pt x="6049693" y="874394"/>
                  <a:pt x="5916828" y="849086"/>
                </a:cubicBezTo>
                <a:cubicBezTo>
                  <a:pt x="5848694" y="836108"/>
                  <a:pt x="5578485" y="810897"/>
                  <a:pt x="5524942" y="805543"/>
                </a:cubicBezTo>
                <a:cubicBezTo>
                  <a:pt x="5492285" y="809172"/>
                  <a:pt x="5399852" y="797874"/>
                  <a:pt x="5426970" y="816429"/>
                </a:cubicBezTo>
                <a:cubicBezTo>
                  <a:pt x="5506512" y="870853"/>
                  <a:pt x="5926037" y="1021303"/>
                  <a:pt x="6025685" y="1045029"/>
                </a:cubicBezTo>
                <a:cubicBezTo>
                  <a:pt x="6203686" y="1087410"/>
                  <a:pt x="6551632" y="1130968"/>
                  <a:pt x="6744142" y="1143000"/>
                </a:cubicBezTo>
                <a:cubicBezTo>
                  <a:pt x="6867326" y="1150699"/>
                  <a:pt x="6990885" y="1150257"/>
                  <a:pt x="7114256" y="1153886"/>
                </a:cubicBezTo>
                <a:lnTo>
                  <a:pt x="7473485" y="1132114"/>
                </a:lnTo>
                <a:cubicBezTo>
                  <a:pt x="7648685" y="1119372"/>
                  <a:pt x="7667526" y="1116024"/>
                  <a:pt x="7800056" y="1099457"/>
                </a:cubicBezTo>
                <a:cubicBezTo>
                  <a:pt x="7774656" y="1095829"/>
                  <a:pt x="7749509" y="1088097"/>
                  <a:pt x="7723856" y="1088572"/>
                </a:cubicBezTo>
                <a:cubicBezTo>
                  <a:pt x="7331948" y="1095830"/>
                  <a:pt x="7273059" y="1091728"/>
                  <a:pt x="6950970" y="1153886"/>
                </a:cubicBezTo>
                <a:cubicBezTo>
                  <a:pt x="6830781" y="1177080"/>
                  <a:pt x="6709782" y="1197683"/>
                  <a:pt x="6591742" y="1230086"/>
                </a:cubicBezTo>
                <a:cubicBezTo>
                  <a:pt x="6524163" y="1248637"/>
                  <a:pt x="6459747" y="1277620"/>
                  <a:pt x="6395799" y="1306286"/>
                </a:cubicBezTo>
                <a:cubicBezTo>
                  <a:pt x="6354311" y="1324884"/>
                  <a:pt x="6265029" y="1327492"/>
                  <a:pt x="6276056" y="1371600"/>
                </a:cubicBezTo>
                <a:cubicBezTo>
                  <a:pt x="6286763" y="1414426"/>
                  <a:pt x="6363142" y="1357086"/>
                  <a:pt x="6406685" y="1349829"/>
                </a:cubicBezTo>
                <a:cubicBezTo>
                  <a:pt x="6761821" y="1214539"/>
                  <a:pt x="6777460" y="1215346"/>
                  <a:pt x="7233999" y="979714"/>
                </a:cubicBezTo>
                <a:cubicBezTo>
                  <a:pt x="7346485" y="921657"/>
                  <a:pt x="7455867" y="857145"/>
                  <a:pt x="7571456" y="805543"/>
                </a:cubicBezTo>
                <a:cubicBezTo>
                  <a:pt x="7659495" y="766240"/>
                  <a:pt x="7755085" y="745794"/>
                  <a:pt x="7843599" y="707572"/>
                </a:cubicBezTo>
                <a:cubicBezTo>
                  <a:pt x="8288671" y="515382"/>
                  <a:pt x="7912322" y="644749"/>
                  <a:pt x="8115742" y="576943"/>
                </a:cubicBezTo>
                <a:cubicBezTo>
                  <a:pt x="8108485" y="569686"/>
                  <a:pt x="8104219" y="555711"/>
                  <a:pt x="8093970" y="555172"/>
                </a:cubicBezTo>
                <a:cubicBezTo>
                  <a:pt x="7951327" y="547664"/>
                  <a:pt x="7823352" y="576308"/>
                  <a:pt x="7691199" y="631372"/>
                </a:cubicBezTo>
                <a:cubicBezTo>
                  <a:pt x="7542875" y="693174"/>
                  <a:pt x="7255770" y="838200"/>
                  <a:pt x="7255770" y="838200"/>
                </a:cubicBezTo>
                <a:cubicBezTo>
                  <a:pt x="7161587" y="941802"/>
                  <a:pt x="7133336" y="948324"/>
                  <a:pt x="7092485" y="1077686"/>
                </a:cubicBezTo>
                <a:cubicBezTo>
                  <a:pt x="7083676" y="1105583"/>
                  <a:pt x="7085228" y="1135743"/>
                  <a:pt x="7081599" y="1164772"/>
                </a:cubicBezTo>
                <a:cubicBezTo>
                  <a:pt x="7085228" y="1182915"/>
                  <a:pt x="7083305" y="1203136"/>
                  <a:pt x="7092485" y="1219200"/>
                </a:cubicBezTo>
                <a:cubicBezTo>
                  <a:pt x="7111485" y="1252450"/>
                  <a:pt x="7197125" y="1249969"/>
                  <a:pt x="7212228" y="1251857"/>
                </a:cubicBezTo>
                <a:cubicBezTo>
                  <a:pt x="7270285" y="1222829"/>
                  <a:pt x="7326738" y="1190341"/>
                  <a:pt x="7386399" y="1164772"/>
                </a:cubicBezTo>
                <a:cubicBezTo>
                  <a:pt x="7453931" y="1135830"/>
                  <a:pt x="7526691" y="1119735"/>
                  <a:pt x="7593228" y="1088572"/>
                </a:cubicBezTo>
                <a:cubicBezTo>
                  <a:pt x="7813661" y="985331"/>
                  <a:pt x="8029650" y="872823"/>
                  <a:pt x="8246370" y="762000"/>
                </a:cubicBezTo>
                <a:cubicBezTo>
                  <a:pt x="8348992" y="709523"/>
                  <a:pt x="8444153" y="641521"/>
                  <a:pt x="8551170" y="598714"/>
                </a:cubicBezTo>
                <a:cubicBezTo>
                  <a:pt x="8641884" y="562428"/>
                  <a:pt x="8733510" y="528344"/>
                  <a:pt x="8823313" y="489857"/>
                </a:cubicBezTo>
                <a:cubicBezTo>
                  <a:pt x="9324279" y="275158"/>
                  <a:pt x="8859591" y="462285"/>
                  <a:pt x="9062799" y="381000"/>
                </a:cubicBezTo>
                <a:cubicBezTo>
                  <a:pt x="9040449" y="503925"/>
                  <a:pt x="9045049" y="520861"/>
                  <a:pt x="8986599" y="642257"/>
                </a:cubicBezTo>
                <a:cubicBezTo>
                  <a:pt x="8961217" y="694974"/>
                  <a:pt x="8925679" y="742325"/>
                  <a:pt x="8899513" y="794657"/>
                </a:cubicBezTo>
                <a:cubicBezTo>
                  <a:pt x="8882035" y="829612"/>
                  <a:pt x="8872347" y="868030"/>
                  <a:pt x="8855970" y="903514"/>
                </a:cubicBezTo>
                <a:cubicBezTo>
                  <a:pt x="8828769" y="962450"/>
                  <a:pt x="8799659" y="1020535"/>
                  <a:pt x="8768885" y="1077686"/>
                </a:cubicBezTo>
                <a:cubicBezTo>
                  <a:pt x="8755592" y="1102374"/>
                  <a:pt x="8677946" y="1233939"/>
                  <a:pt x="8649142" y="1262743"/>
                </a:cubicBezTo>
                <a:cubicBezTo>
                  <a:pt x="8637667" y="1274218"/>
                  <a:pt x="8620113" y="1277257"/>
                  <a:pt x="8605599" y="1284514"/>
                </a:cubicBezTo>
                <a:cubicBezTo>
                  <a:pt x="8598342" y="1273628"/>
                  <a:pt x="8584554" y="1264920"/>
                  <a:pt x="8583828" y="1251857"/>
                </a:cubicBezTo>
                <a:cubicBezTo>
                  <a:pt x="8580802" y="1197392"/>
                  <a:pt x="8594713" y="1034023"/>
                  <a:pt x="8594713" y="1088572"/>
                </a:cubicBezTo>
                <a:cubicBezTo>
                  <a:pt x="8594713" y="1139386"/>
                  <a:pt x="8610628" y="1304771"/>
                  <a:pt x="8562056" y="1382486"/>
                </a:cubicBezTo>
                <a:cubicBezTo>
                  <a:pt x="8553897" y="1395541"/>
                  <a:pt x="8540285" y="1404257"/>
                  <a:pt x="8529399" y="1415143"/>
                </a:cubicBezTo>
                <a:cubicBezTo>
                  <a:pt x="8428262" y="1314006"/>
                  <a:pt x="8509496" y="1402051"/>
                  <a:pt x="8366113" y="1175657"/>
                </a:cubicBezTo>
                <a:cubicBezTo>
                  <a:pt x="8338113" y="1131446"/>
                  <a:pt x="8307667" y="1088829"/>
                  <a:pt x="8279028" y="1045029"/>
                </a:cubicBezTo>
                <a:cubicBezTo>
                  <a:pt x="8245979" y="994483"/>
                  <a:pt x="8217291" y="940942"/>
                  <a:pt x="8181056" y="892629"/>
                </a:cubicBezTo>
                <a:cubicBezTo>
                  <a:pt x="8103732" y="789530"/>
                  <a:pt x="8074706" y="742736"/>
                  <a:pt x="7985113" y="653143"/>
                </a:cubicBezTo>
                <a:cubicBezTo>
                  <a:pt x="7965074" y="633104"/>
                  <a:pt x="7941570" y="616857"/>
                  <a:pt x="7919799" y="598714"/>
                </a:cubicBezTo>
                <a:cubicBezTo>
                  <a:pt x="7933464" y="817347"/>
                  <a:pt x="7924366" y="773947"/>
                  <a:pt x="7974228" y="1023257"/>
                </a:cubicBezTo>
                <a:cubicBezTo>
                  <a:pt x="7990283" y="1103532"/>
                  <a:pt x="8009217" y="1183220"/>
                  <a:pt x="8028656" y="1262743"/>
                </a:cubicBezTo>
                <a:cubicBezTo>
                  <a:pt x="8049136" y="1346526"/>
                  <a:pt x="8067231" y="1431114"/>
                  <a:pt x="8093970" y="1513114"/>
                </a:cubicBezTo>
                <a:cubicBezTo>
                  <a:pt x="8121754" y="1598318"/>
                  <a:pt x="8209518" y="1851365"/>
                  <a:pt x="8191942" y="1763486"/>
                </a:cubicBezTo>
                <a:cubicBezTo>
                  <a:pt x="8188313" y="1745343"/>
                  <a:pt x="8188344" y="1726063"/>
                  <a:pt x="8181056" y="1709057"/>
                </a:cubicBezTo>
                <a:cubicBezTo>
                  <a:pt x="8019430" y="1331931"/>
                  <a:pt x="8118897" y="1582884"/>
                  <a:pt x="7985113" y="1328057"/>
                </a:cubicBezTo>
                <a:cubicBezTo>
                  <a:pt x="7932312" y="1227483"/>
                  <a:pt x="7882515" y="1125350"/>
                  <a:pt x="7832713" y="1023257"/>
                </a:cubicBezTo>
                <a:cubicBezTo>
                  <a:pt x="7799264" y="954687"/>
                  <a:pt x="7770592" y="863165"/>
                  <a:pt x="7712970" y="805543"/>
                </a:cubicBezTo>
                <a:cubicBezTo>
                  <a:pt x="7701496" y="794069"/>
                  <a:pt x="7683942" y="791029"/>
                  <a:pt x="7669428" y="783772"/>
                </a:cubicBezTo>
                <a:cubicBezTo>
                  <a:pt x="7658542" y="838200"/>
                  <a:pt x="7645608" y="892259"/>
                  <a:pt x="7636770" y="947057"/>
                </a:cubicBezTo>
                <a:cubicBezTo>
                  <a:pt x="7627453" y="1004820"/>
                  <a:pt x="7625167" y="1063610"/>
                  <a:pt x="7614999" y="1121229"/>
                </a:cubicBezTo>
                <a:cubicBezTo>
                  <a:pt x="7591146" y="1256398"/>
                  <a:pt x="7578642" y="1302255"/>
                  <a:pt x="7538799" y="1415143"/>
                </a:cubicBezTo>
                <a:cubicBezTo>
                  <a:pt x="7516284" y="1478936"/>
                  <a:pt x="7507025" y="1516770"/>
                  <a:pt x="7462599" y="1567543"/>
                </a:cubicBezTo>
                <a:cubicBezTo>
                  <a:pt x="7453984" y="1577389"/>
                  <a:pt x="7440828" y="1582057"/>
                  <a:pt x="7429942" y="1589314"/>
                </a:cubicBezTo>
                <a:cubicBezTo>
                  <a:pt x="7205772" y="1493242"/>
                  <a:pt x="7567952" y="1660304"/>
                  <a:pt x="7136028" y="1328057"/>
                </a:cubicBezTo>
                <a:cubicBezTo>
                  <a:pt x="6951337" y="1185988"/>
                  <a:pt x="6851037" y="1099279"/>
                  <a:pt x="6602628" y="990600"/>
                </a:cubicBezTo>
                <a:cubicBezTo>
                  <a:pt x="6498313" y="944962"/>
                  <a:pt x="6377742" y="885950"/>
                  <a:pt x="6265170" y="859972"/>
                </a:cubicBezTo>
                <a:cubicBezTo>
                  <a:pt x="6226118" y="850960"/>
                  <a:pt x="6185342" y="852715"/>
                  <a:pt x="6145428" y="849086"/>
                </a:cubicBezTo>
                <a:cubicBezTo>
                  <a:pt x="6109142" y="856343"/>
                  <a:pt x="6070928" y="857114"/>
                  <a:pt x="6036570" y="870857"/>
                </a:cubicBezTo>
                <a:cubicBezTo>
                  <a:pt x="5995350" y="887345"/>
                  <a:pt x="5945157" y="958038"/>
                  <a:pt x="5927713" y="990600"/>
                </a:cubicBezTo>
                <a:cubicBezTo>
                  <a:pt x="5789331" y="1248912"/>
                  <a:pt x="5856092" y="1143419"/>
                  <a:pt x="5775313" y="1328057"/>
                </a:cubicBezTo>
                <a:cubicBezTo>
                  <a:pt x="5729407" y="1432985"/>
                  <a:pt x="5752591" y="1353635"/>
                  <a:pt x="5731770" y="1436914"/>
                </a:cubicBezTo>
                <a:cubicBezTo>
                  <a:pt x="5706370" y="1400628"/>
                  <a:pt x="5679632" y="1365244"/>
                  <a:pt x="5655570" y="1328057"/>
                </a:cubicBezTo>
                <a:cubicBezTo>
                  <a:pt x="5599781" y="1241837"/>
                  <a:pt x="5553902" y="1148956"/>
                  <a:pt x="5492285" y="1066800"/>
                </a:cubicBezTo>
                <a:cubicBezTo>
                  <a:pt x="5437856" y="994229"/>
                  <a:pt x="5384309" y="920988"/>
                  <a:pt x="5328999" y="849086"/>
                </a:cubicBezTo>
                <a:cubicBezTo>
                  <a:pt x="5276112" y="780333"/>
                  <a:pt x="5293572" y="796440"/>
                  <a:pt x="5241913" y="762000"/>
                </a:cubicBezTo>
                <a:cubicBezTo>
                  <a:pt x="5238285" y="881743"/>
                  <a:pt x="5240581" y="1001813"/>
                  <a:pt x="5231028" y="1121229"/>
                </a:cubicBezTo>
                <a:cubicBezTo>
                  <a:pt x="5221683" y="1238046"/>
                  <a:pt x="5180644" y="1381237"/>
                  <a:pt x="5143942" y="1491343"/>
                </a:cubicBezTo>
                <a:cubicBezTo>
                  <a:pt x="5111675" y="1588145"/>
                  <a:pt x="5116676" y="1575785"/>
                  <a:pt x="5078628" y="1632857"/>
                </a:cubicBezTo>
                <a:cubicBezTo>
                  <a:pt x="5038988" y="1523848"/>
                  <a:pt x="5013972" y="1447149"/>
                  <a:pt x="4958885" y="1338943"/>
                </a:cubicBezTo>
                <a:cubicBezTo>
                  <a:pt x="4885966" y="1195710"/>
                  <a:pt x="4820928" y="1047127"/>
                  <a:pt x="4730285" y="914400"/>
                </a:cubicBezTo>
                <a:cubicBezTo>
                  <a:pt x="4511437" y="593944"/>
                  <a:pt x="4523254" y="515123"/>
                  <a:pt x="4273085" y="348343"/>
                </a:cubicBezTo>
                <a:cubicBezTo>
                  <a:pt x="4239330" y="325839"/>
                  <a:pt x="4200514" y="312057"/>
                  <a:pt x="4164228" y="293914"/>
                </a:cubicBezTo>
                <a:cubicBezTo>
                  <a:pt x="4124314" y="315686"/>
                  <a:pt x="4061371" y="317015"/>
                  <a:pt x="4044485" y="359229"/>
                </a:cubicBezTo>
                <a:cubicBezTo>
                  <a:pt x="3998173" y="475008"/>
                  <a:pt x="3990056" y="729343"/>
                  <a:pt x="3990056" y="729343"/>
                </a:cubicBezTo>
                <a:cubicBezTo>
                  <a:pt x="3967047" y="1235536"/>
                  <a:pt x="4000582" y="667293"/>
                  <a:pt x="3924742" y="1349829"/>
                </a:cubicBezTo>
                <a:cubicBezTo>
                  <a:pt x="3912589" y="1459204"/>
                  <a:pt x="3924247" y="1416628"/>
                  <a:pt x="3902970" y="1480457"/>
                </a:cubicBezTo>
                <a:cubicBezTo>
                  <a:pt x="3859276" y="1283833"/>
                  <a:pt x="3908031" y="1487361"/>
                  <a:pt x="3826770" y="1219200"/>
                </a:cubicBezTo>
                <a:cubicBezTo>
                  <a:pt x="3807111" y="1154326"/>
                  <a:pt x="3789808" y="1088755"/>
                  <a:pt x="3772342" y="1023257"/>
                </a:cubicBezTo>
                <a:cubicBezTo>
                  <a:pt x="3761690" y="983311"/>
                  <a:pt x="3636170" y="481031"/>
                  <a:pt x="3587285" y="348343"/>
                </a:cubicBezTo>
                <a:cubicBezTo>
                  <a:pt x="3494778" y="97251"/>
                  <a:pt x="3539344" y="209335"/>
                  <a:pt x="3456656" y="10886"/>
                </a:cubicBezTo>
                <a:cubicBezTo>
                  <a:pt x="3460285" y="61686"/>
                  <a:pt x="3460811" y="112803"/>
                  <a:pt x="3467542" y="163286"/>
                </a:cubicBezTo>
                <a:cubicBezTo>
                  <a:pt x="3493612" y="358814"/>
                  <a:pt x="3563767" y="576755"/>
                  <a:pt x="3630828" y="751114"/>
                </a:cubicBezTo>
                <a:cubicBezTo>
                  <a:pt x="3747280" y="1053891"/>
                  <a:pt x="3687680" y="947467"/>
                  <a:pt x="3772342" y="1088572"/>
                </a:cubicBezTo>
                <a:cubicBezTo>
                  <a:pt x="3776135" y="853416"/>
                  <a:pt x="3748640" y="486697"/>
                  <a:pt x="3815885" y="217714"/>
                </a:cubicBezTo>
                <a:cubicBezTo>
                  <a:pt x="3840931" y="117528"/>
                  <a:pt x="3863142" y="79657"/>
                  <a:pt x="3902970" y="0"/>
                </a:cubicBezTo>
                <a:cubicBezTo>
                  <a:pt x="3924742" y="61686"/>
                  <a:pt x="3951164" y="121922"/>
                  <a:pt x="3968285" y="185057"/>
                </a:cubicBezTo>
                <a:cubicBezTo>
                  <a:pt x="4104750" y="688268"/>
                  <a:pt x="4032224" y="501376"/>
                  <a:pt x="4131570" y="849086"/>
                </a:cubicBezTo>
                <a:cubicBezTo>
                  <a:pt x="4148280" y="907572"/>
                  <a:pt x="4166764" y="965553"/>
                  <a:pt x="4185999" y="1023257"/>
                </a:cubicBezTo>
                <a:cubicBezTo>
                  <a:pt x="4203057" y="1074431"/>
                  <a:pt x="4240428" y="1175657"/>
                  <a:pt x="4240428" y="1175657"/>
                </a:cubicBezTo>
                <a:cubicBezTo>
                  <a:pt x="4260242" y="977506"/>
                  <a:pt x="4248518" y="1157107"/>
                  <a:pt x="4240428" y="914400"/>
                </a:cubicBezTo>
                <a:cubicBezTo>
                  <a:pt x="4233962" y="720410"/>
                  <a:pt x="4253369" y="477339"/>
                  <a:pt x="4207770" y="272143"/>
                </a:cubicBezTo>
                <a:cubicBezTo>
                  <a:pt x="4203531" y="253068"/>
                  <a:pt x="4193256" y="235857"/>
                  <a:pt x="4185999" y="217714"/>
                </a:cubicBezTo>
                <a:cubicBezTo>
                  <a:pt x="4178742" y="239486"/>
                  <a:pt x="4169484" y="260690"/>
                  <a:pt x="4164228" y="283029"/>
                </a:cubicBezTo>
                <a:cubicBezTo>
                  <a:pt x="4154936" y="322519"/>
                  <a:pt x="4154481" y="364026"/>
                  <a:pt x="4142456" y="402772"/>
                </a:cubicBezTo>
                <a:cubicBezTo>
                  <a:pt x="4121684" y="469702"/>
                  <a:pt x="4091656" y="533400"/>
                  <a:pt x="4066256" y="598714"/>
                </a:cubicBezTo>
                <a:cubicBezTo>
                  <a:pt x="4062627" y="682171"/>
                  <a:pt x="4085915" y="771335"/>
                  <a:pt x="4055370" y="849086"/>
                </a:cubicBezTo>
                <a:cubicBezTo>
                  <a:pt x="3983007" y="1033281"/>
                  <a:pt x="3868223" y="1177586"/>
                  <a:pt x="3728799" y="1306286"/>
                </a:cubicBezTo>
                <a:cubicBezTo>
                  <a:pt x="3715468" y="1318592"/>
                  <a:pt x="3699770" y="1328057"/>
                  <a:pt x="3685256" y="1338943"/>
                </a:cubicBezTo>
                <a:cubicBezTo>
                  <a:pt x="3674370" y="1335314"/>
                  <a:pt x="3659484" y="1337237"/>
                  <a:pt x="3652599" y="1328057"/>
                </a:cubicBezTo>
                <a:cubicBezTo>
                  <a:pt x="3636018" y="1305949"/>
                  <a:pt x="3630205" y="1277515"/>
                  <a:pt x="3619942" y="1251857"/>
                </a:cubicBezTo>
                <a:cubicBezTo>
                  <a:pt x="3601172" y="1204932"/>
                  <a:pt x="3585206" y="1156889"/>
                  <a:pt x="3565513" y="1110343"/>
                </a:cubicBezTo>
                <a:cubicBezTo>
                  <a:pt x="3545270" y="1062496"/>
                  <a:pt x="3521123" y="1016382"/>
                  <a:pt x="3500199" y="968829"/>
                </a:cubicBezTo>
                <a:cubicBezTo>
                  <a:pt x="3450745" y="856434"/>
                  <a:pt x="3453359" y="837684"/>
                  <a:pt x="3391342" y="740229"/>
                </a:cubicBezTo>
                <a:cubicBezTo>
                  <a:pt x="3385832" y="731570"/>
                  <a:pt x="3376827" y="725714"/>
                  <a:pt x="3369570" y="718457"/>
                </a:cubicBezTo>
                <a:cubicBezTo>
                  <a:pt x="3179657" y="1003330"/>
                  <a:pt x="3488539" y="527117"/>
                  <a:pt x="3140970" y="1197429"/>
                </a:cubicBezTo>
                <a:lnTo>
                  <a:pt x="2988570" y="1491343"/>
                </a:lnTo>
                <a:cubicBezTo>
                  <a:pt x="2977423" y="1512982"/>
                  <a:pt x="2955913" y="1556657"/>
                  <a:pt x="2955913" y="1556657"/>
                </a:cubicBezTo>
                <a:cubicBezTo>
                  <a:pt x="2933735" y="1357039"/>
                  <a:pt x="2954190" y="1506664"/>
                  <a:pt x="2879713" y="1175657"/>
                </a:cubicBezTo>
                <a:cubicBezTo>
                  <a:pt x="2868309" y="1124971"/>
                  <a:pt x="2854956" y="1074606"/>
                  <a:pt x="2847056" y="1023257"/>
                </a:cubicBezTo>
                <a:cubicBezTo>
                  <a:pt x="2839799" y="976086"/>
                  <a:pt x="2836339" y="928171"/>
                  <a:pt x="2825285" y="881743"/>
                </a:cubicBezTo>
                <a:cubicBezTo>
                  <a:pt x="2818104" y="851583"/>
                  <a:pt x="2803514" y="823686"/>
                  <a:pt x="2792628" y="794657"/>
                </a:cubicBezTo>
                <a:cubicBezTo>
                  <a:pt x="2785371" y="830943"/>
                  <a:pt x="2777361" y="867086"/>
                  <a:pt x="2770856" y="903514"/>
                </a:cubicBezTo>
                <a:cubicBezTo>
                  <a:pt x="2759216" y="968698"/>
                  <a:pt x="2756126" y="1035715"/>
                  <a:pt x="2738199" y="1099457"/>
                </a:cubicBezTo>
                <a:cubicBezTo>
                  <a:pt x="2723235" y="1152661"/>
                  <a:pt x="2696159" y="1201728"/>
                  <a:pt x="2672885" y="1251857"/>
                </a:cubicBezTo>
                <a:cubicBezTo>
                  <a:pt x="2648968" y="1303372"/>
                  <a:pt x="2596685" y="1404257"/>
                  <a:pt x="2596685" y="1404257"/>
                </a:cubicBezTo>
                <a:cubicBezTo>
                  <a:pt x="2494673" y="1220637"/>
                  <a:pt x="2561448" y="1355008"/>
                  <a:pt x="2455170" y="1045029"/>
                </a:cubicBezTo>
                <a:cubicBezTo>
                  <a:pt x="2441396" y="1004853"/>
                  <a:pt x="2428877" y="964097"/>
                  <a:pt x="2411628" y="925286"/>
                </a:cubicBezTo>
                <a:cubicBezTo>
                  <a:pt x="2363425" y="816828"/>
                  <a:pt x="2379386" y="861217"/>
                  <a:pt x="2357199" y="794657"/>
                </a:cubicBezTo>
                <a:cubicBezTo>
                  <a:pt x="2353570" y="1055914"/>
                  <a:pt x="2354737" y="1317282"/>
                  <a:pt x="2346313" y="1578429"/>
                </a:cubicBezTo>
                <a:cubicBezTo>
                  <a:pt x="2345137" y="1614877"/>
                  <a:pt x="2343628" y="1505105"/>
                  <a:pt x="2335428" y="1469572"/>
                </a:cubicBezTo>
                <a:cubicBezTo>
                  <a:pt x="2310883" y="1363208"/>
                  <a:pt x="2282861" y="1257444"/>
                  <a:pt x="2248342" y="1153886"/>
                </a:cubicBezTo>
                <a:cubicBezTo>
                  <a:pt x="2237456" y="1121229"/>
                  <a:pt x="2227585" y="1088215"/>
                  <a:pt x="2215685" y="1055914"/>
                </a:cubicBezTo>
                <a:cubicBezTo>
                  <a:pt x="2202175" y="1019243"/>
                  <a:pt x="2134709" y="958287"/>
                  <a:pt x="2172142" y="947057"/>
                </a:cubicBezTo>
                <a:cubicBezTo>
                  <a:pt x="2226543" y="930737"/>
                  <a:pt x="2270359" y="1006228"/>
                  <a:pt x="2324542" y="1023257"/>
                </a:cubicBezTo>
                <a:cubicBezTo>
                  <a:pt x="2509654" y="1081435"/>
                  <a:pt x="2675043" y="1071004"/>
                  <a:pt x="2868828" y="1077686"/>
                </a:cubicBezTo>
                <a:cubicBezTo>
                  <a:pt x="3188142" y="1052286"/>
                  <a:pt x="3510129" y="1049913"/>
                  <a:pt x="3826770" y="1001486"/>
                </a:cubicBezTo>
                <a:cubicBezTo>
                  <a:pt x="4128685" y="955311"/>
                  <a:pt x="4417043" y="837851"/>
                  <a:pt x="4719399" y="794657"/>
                </a:cubicBezTo>
                <a:cubicBezTo>
                  <a:pt x="4795599" y="783771"/>
                  <a:pt x="5024746" y="756096"/>
                  <a:pt x="4947999" y="762000"/>
                </a:cubicBezTo>
                <a:cubicBezTo>
                  <a:pt x="4682829" y="782398"/>
                  <a:pt x="4445817" y="823284"/>
                  <a:pt x="4185999" y="881743"/>
                </a:cubicBezTo>
                <a:cubicBezTo>
                  <a:pt x="4025442" y="917868"/>
                  <a:pt x="3867093" y="963240"/>
                  <a:pt x="3707028" y="1001486"/>
                </a:cubicBezTo>
                <a:cubicBezTo>
                  <a:pt x="3457050" y="1061215"/>
                  <a:pt x="3194545" y="1080204"/>
                  <a:pt x="2955913" y="1175657"/>
                </a:cubicBezTo>
                <a:cubicBezTo>
                  <a:pt x="2847056" y="1219200"/>
                  <a:pt x="2737397" y="1260789"/>
                  <a:pt x="2629342" y="1306286"/>
                </a:cubicBezTo>
                <a:cubicBezTo>
                  <a:pt x="2599430" y="1318880"/>
                  <a:pt x="2510770" y="1357701"/>
                  <a:pt x="2542256" y="1349829"/>
                </a:cubicBezTo>
                <a:cubicBezTo>
                  <a:pt x="2602410" y="1334790"/>
                  <a:pt x="2660005" y="1310226"/>
                  <a:pt x="2716428" y="1284514"/>
                </a:cubicBezTo>
                <a:cubicBezTo>
                  <a:pt x="2946828" y="1179521"/>
                  <a:pt x="3172671" y="1064767"/>
                  <a:pt x="3402228" y="957943"/>
                </a:cubicBezTo>
                <a:cubicBezTo>
                  <a:pt x="3539181" y="894213"/>
                  <a:pt x="3677591" y="833651"/>
                  <a:pt x="3815885" y="772886"/>
                </a:cubicBezTo>
                <a:cubicBezTo>
                  <a:pt x="3917084" y="728420"/>
                  <a:pt x="4019508" y="686775"/>
                  <a:pt x="4120685" y="642257"/>
                </a:cubicBezTo>
                <a:cubicBezTo>
                  <a:pt x="4200947" y="606942"/>
                  <a:pt x="4275100" y="554668"/>
                  <a:pt x="4360170" y="533400"/>
                </a:cubicBezTo>
                <a:cubicBezTo>
                  <a:pt x="4374684" y="529771"/>
                  <a:pt x="4417095" y="515823"/>
                  <a:pt x="4403713" y="522514"/>
                </a:cubicBezTo>
                <a:cubicBezTo>
                  <a:pt x="3827882" y="810430"/>
                  <a:pt x="3912993" y="747043"/>
                  <a:pt x="3206285" y="1034143"/>
                </a:cubicBezTo>
                <a:cubicBezTo>
                  <a:pt x="3103876" y="1075747"/>
                  <a:pt x="2999018" y="1112755"/>
                  <a:pt x="2901485" y="1164772"/>
                </a:cubicBezTo>
                <a:cubicBezTo>
                  <a:pt x="2847056" y="1193800"/>
                  <a:pt x="2765786" y="1196684"/>
                  <a:pt x="2738199" y="1251857"/>
                </a:cubicBezTo>
                <a:cubicBezTo>
                  <a:pt x="2718457" y="1291340"/>
                  <a:pt x="2825285" y="1237343"/>
                  <a:pt x="2868828" y="1230086"/>
                </a:cubicBezTo>
                <a:lnTo>
                  <a:pt x="4022713" y="674914"/>
                </a:lnTo>
                <a:cubicBezTo>
                  <a:pt x="4192488" y="597017"/>
                  <a:pt x="4364225" y="523460"/>
                  <a:pt x="4534342" y="446314"/>
                </a:cubicBezTo>
                <a:cubicBezTo>
                  <a:pt x="5029609" y="221717"/>
                  <a:pt x="4801712" y="298733"/>
                  <a:pt x="5100399" y="206829"/>
                </a:cubicBezTo>
                <a:cubicBezTo>
                  <a:pt x="5004187" y="335112"/>
                  <a:pt x="5045387" y="290983"/>
                  <a:pt x="4773828" y="435429"/>
                </a:cubicBezTo>
                <a:cubicBezTo>
                  <a:pt x="4534566" y="562696"/>
                  <a:pt x="4283318" y="666587"/>
                  <a:pt x="4044485" y="794657"/>
                </a:cubicBezTo>
                <a:cubicBezTo>
                  <a:pt x="3276149" y="1206663"/>
                  <a:pt x="3557148" y="1091919"/>
                  <a:pt x="3238942" y="1219200"/>
                </a:cubicBezTo>
                <a:cubicBezTo>
                  <a:pt x="3385689" y="1233875"/>
                  <a:pt x="3346799" y="1246915"/>
                  <a:pt x="3511085" y="1164772"/>
                </a:cubicBezTo>
                <a:cubicBezTo>
                  <a:pt x="3720136" y="1060246"/>
                  <a:pt x="3929935" y="956400"/>
                  <a:pt x="4131570" y="838200"/>
                </a:cubicBezTo>
                <a:cubicBezTo>
                  <a:pt x="4515910" y="612898"/>
                  <a:pt x="4336023" y="703198"/>
                  <a:pt x="4664970" y="555172"/>
                </a:cubicBezTo>
                <a:cubicBezTo>
                  <a:pt x="4706767" y="513375"/>
                  <a:pt x="4681548" y="541441"/>
                  <a:pt x="4654085" y="555172"/>
                </a:cubicBezTo>
                <a:cubicBezTo>
                  <a:pt x="4491519" y="636455"/>
                  <a:pt x="4322890" y="705993"/>
                  <a:pt x="4164228" y="794657"/>
                </a:cubicBezTo>
                <a:cubicBezTo>
                  <a:pt x="4040856" y="863600"/>
                  <a:pt x="3918870" y="935083"/>
                  <a:pt x="3794113" y="1001486"/>
                </a:cubicBezTo>
                <a:cubicBezTo>
                  <a:pt x="3693840" y="1054857"/>
                  <a:pt x="3589503" y="1100360"/>
                  <a:pt x="3489313" y="1153886"/>
                </a:cubicBezTo>
                <a:cubicBezTo>
                  <a:pt x="3324559" y="1241905"/>
                  <a:pt x="2999456" y="1426029"/>
                  <a:pt x="2999456" y="1426029"/>
                </a:cubicBezTo>
                <a:cubicBezTo>
                  <a:pt x="3075141" y="1482792"/>
                  <a:pt x="3062727" y="1490383"/>
                  <a:pt x="3206285" y="1426029"/>
                </a:cubicBezTo>
                <a:cubicBezTo>
                  <a:pt x="3472824" y="1306546"/>
                  <a:pt x="3722294" y="1150860"/>
                  <a:pt x="3990056" y="1034143"/>
                </a:cubicBezTo>
                <a:cubicBezTo>
                  <a:pt x="4131570" y="972457"/>
                  <a:pt x="4275818" y="916697"/>
                  <a:pt x="4414599" y="849086"/>
                </a:cubicBezTo>
                <a:cubicBezTo>
                  <a:pt x="4700545" y="709779"/>
                  <a:pt x="4968360" y="531787"/>
                  <a:pt x="5263685" y="413657"/>
                </a:cubicBezTo>
                <a:cubicBezTo>
                  <a:pt x="5318113" y="391886"/>
                  <a:pt x="5459487" y="299567"/>
                  <a:pt x="5426970" y="348343"/>
                </a:cubicBezTo>
                <a:cubicBezTo>
                  <a:pt x="5375026" y="426258"/>
                  <a:pt x="5277863" y="462133"/>
                  <a:pt x="5198370" y="511629"/>
                </a:cubicBezTo>
                <a:cubicBezTo>
                  <a:pt x="5085277" y="582045"/>
                  <a:pt x="4963277" y="637407"/>
                  <a:pt x="4850028" y="707572"/>
                </a:cubicBezTo>
                <a:cubicBezTo>
                  <a:pt x="4629295" y="844330"/>
                  <a:pt x="4416174" y="993053"/>
                  <a:pt x="4196885" y="1132114"/>
                </a:cubicBezTo>
                <a:cubicBezTo>
                  <a:pt x="4118579" y="1181772"/>
                  <a:pt x="3957399" y="1273629"/>
                  <a:pt x="3957399" y="1273629"/>
                </a:cubicBezTo>
                <a:cubicBezTo>
                  <a:pt x="3862079" y="1400723"/>
                  <a:pt x="3868418" y="1375059"/>
                  <a:pt x="4251313" y="1208314"/>
                </a:cubicBezTo>
                <a:cubicBezTo>
                  <a:pt x="4371861" y="1155817"/>
                  <a:pt x="4480946" y="1079786"/>
                  <a:pt x="4599656" y="1023257"/>
                </a:cubicBezTo>
                <a:cubicBezTo>
                  <a:pt x="4785933" y="934554"/>
                  <a:pt x="4977680" y="857804"/>
                  <a:pt x="5165713" y="772886"/>
                </a:cubicBezTo>
                <a:cubicBezTo>
                  <a:pt x="5202686" y="756188"/>
                  <a:pt x="5312083" y="703010"/>
                  <a:pt x="5274570" y="718457"/>
                </a:cubicBezTo>
                <a:lnTo>
                  <a:pt x="4904456" y="870857"/>
                </a:lnTo>
                <a:cubicBezTo>
                  <a:pt x="4805829" y="912895"/>
                  <a:pt x="4709085" y="959253"/>
                  <a:pt x="4610542" y="1001486"/>
                </a:cubicBezTo>
                <a:cubicBezTo>
                  <a:pt x="4531266" y="1035462"/>
                  <a:pt x="4450672" y="1066284"/>
                  <a:pt x="4371056" y="1099457"/>
                </a:cubicBezTo>
                <a:cubicBezTo>
                  <a:pt x="4276497" y="1138856"/>
                  <a:pt x="4171386" y="1159658"/>
                  <a:pt x="4088028" y="1219200"/>
                </a:cubicBezTo>
                <a:cubicBezTo>
                  <a:pt x="4062628" y="1237343"/>
                  <a:pt x="3981546" y="1281200"/>
                  <a:pt x="4011828" y="1273629"/>
                </a:cubicBezTo>
                <a:cubicBezTo>
                  <a:pt x="4137386" y="1242239"/>
                  <a:pt x="4409506" y="1104510"/>
                  <a:pt x="4523456" y="1055914"/>
                </a:cubicBezTo>
                <a:cubicBezTo>
                  <a:pt x="4682129" y="988245"/>
                  <a:pt x="4856149" y="951398"/>
                  <a:pt x="5002428" y="859972"/>
                </a:cubicBezTo>
                <a:cubicBezTo>
                  <a:pt x="5031456" y="841829"/>
                  <a:pt x="5113719" y="829749"/>
                  <a:pt x="5089513" y="805543"/>
                </a:cubicBezTo>
                <a:cubicBezTo>
                  <a:pt x="5062725" y="778755"/>
                  <a:pt x="5015830" y="824131"/>
                  <a:pt x="4980656" y="838200"/>
                </a:cubicBezTo>
                <a:cubicBezTo>
                  <a:pt x="4924888" y="860507"/>
                  <a:pt x="4871093" y="887539"/>
                  <a:pt x="4817370" y="914400"/>
                </a:cubicBezTo>
                <a:cubicBezTo>
                  <a:pt x="4667866" y="989152"/>
                  <a:pt x="4520560" y="1068248"/>
                  <a:pt x="4371056" y="1143000"/>
                </a:cubicBezTo>
                <a:cubicBezTo>
                  <a:pt x="4295568" y="1180744"/>
                  <a:pt x="4218821" y="1215920"/>
                  <a:pt x="4142456" y="1251857"/>
                </a:cubicBezTo>
                <a:lnTo>
                  <a:pt x="4000942" y="1317172"/>
                </a:lnTo>
                <a:cubicBezTo>
                  <a:pt x="3998968" y="1319146"/>
                  <a:pt x="3892904" y="1413395"/>
                  <a:pt x="4044485" y="1349829"/>
                </a:cubicBezTo>
                <a:cubicBezTo>
                  <a:pt x="4140365" y="1309621"/>
                  <a:pt x="4225208" y="1246948"/>
                  <a:pt x="4316628" y="1197429"/>
                </a:cubicBezTo>
                <a:cubicBezTo>
                  <a:pt x="4488552" y="1104304"/>
                  <a:pt x="4632207" y="1034196"/>
                  <a:pt x="4806485" y="947057"/>
                </a:cubicBezTo>
                <a:cubicBezTo>
                  <a:pt x="4864542" y="918029"/>
                  <a:pt x="4926648" y="895978"/>
                  <a:pt x="4980656" y="859972"/>
                </a:cubicBezTo>
                <a:cubicBezTo>
                  <a:pt x="4991542" y="852715"/>
                  <a:pt x="5026396" y="838200"/>
                  <a:pt x="5013313" y="838200"/>
                </a:cubicBezTo>
                <a:cubicBezTo>
                  <a:pt x="4990364" y="838200"/>
                  <a:pt x="4968848" y="850381"/>
                  <a:pt x="4947999" y="859972"/>
                </a:cubicBezTo>
                <a:cubicBezTo>
                  <a:pt x="4787279" y="933903"/>
                  <a:pt x="4469028" y="1088572"/>
                  <a:pt x="4469028" y="1088572"/>
                </a:cubicBezTo>
                <a:cubicBezTo>
                  <a:pt x="4450885" y="1153886"/>
                  <a:pt x="4464828" y="1238994"/>
                  <a:pt x="4414599" y="1284514"/>
                </a:cubicBezTo>
                <a:cubicBezTo>
                  <a:pt x="4336210" y="1355554"/>
                  <a:pt x="4218028" y="1362834"/>
                  <a:pt x="4120685" y="1404257"/>
                </a:cubicBezTo>
                <a:cubicBezTo>
                  <a:pt x="4047458" y="1435417"/>
                  <a:pt x="3977247" y="1473661"/>
                  <a:pt x="3902970" y="1502229"/>
                </a:cubicBezTo>
                <a:cubicBezTo>
                  <a:pt x="3875665" y="1512731"/>
                  <a:pt x="3953830" y="1473305"/>
                  <a:pt x="3979170" y="1458686"/>
                </a:cubicBezTo>
                <a:cubicBezTo>
                  <a:pt x="4048173" y="1418876"/>
                  <a:pt x="4117688" y="1379930"/>
                  <a:pt x="4185999" y="1338943"/>
                </a:cubicBezTo>
                <a:cubicBezTo>
                  <a:pt x="4440864" y="1186025"/>
                  <a:pt x="4477898" y="1159201"/>
                  <a:pt x="4719399" y="1001486"/>
                </a:cubicBezTo>
                <a:lnTo>
                  <a:pt x="5002428" y="816429"/>
                </a:lnTo>
                <a:cubicBezTo>
                  <a:pt x="5063998" y="776337"/>
                  <a:pt x="5260219" y="686295"/>
                  <a:pt x="5187485" y="696686"/>
                </a:cubicBezTo>
                <a:lnTo>
                  <a:pt x="5111285" y="707572"/>
                </a:lnTo>
                <a:cubicBezTo>
                  <a:pt x="4987913" y="758372"/>
                  <a:pt x="4860113" y="799526"/>
                  <a:pt x="4741170" y="859972"/>
                </a:cubicBezTo>
                <a:lnTo>
                  <a:pt x="4077142" y="1197429"/>
                </a:lnTo>
                <a:cubicBezTo>
                  <a:pt x="3997506" y="1237727"/>
                  <a:pt x="3911918" y="1267665"/>
                  <a:pt x="3837656" y="1317172"/>
                </a:cubicBezTo>
                <a:cubicBezTo>
                  <a:pt x="3826770" y="1324429"/>
                  <a:pt x="3792852" y="1343802"/>
                  <a:pt x="3804999" y="1338943"/>
                </a:cubicBezTo>
                <a:cubicBezTo>
                  <a:pt x="3962049" y="1276123"/>
                  <a:pt x="4124429" y="1223699"/>
                  <a:pt x="4273085" y="1143000"/>
                </a:cubicBezTo>
                <a:cubicBezTo>
                  <a:pt x="4528518" y="1004336"/>
                  <a:pt x="5360940" y="516877"/>
                  <a:pt x="5699113" y="457200"/>
                </a:cubicBezTo>
                <a:lnTo>
                  <a:pt x="5884170" y="424543"/>
                </a:lnTo>
                <a:cubicBezTo>
                  <a:pt x="5847884" y="493486"/>
                  <a:pt x="5823589" y="570223"/>
                  <a:pt x="5775313" y="631372"/>
                </a:cubicBezTo>
                <a:cubicBezTo>
                  <a:pt x="5647761" y="792938"/>
                  <a:pt x="5466611" y="899735"/>
                  <a:pt x="5307228" y="1023257"/>
                </a:cubicBezTo>
                <a:cubicBezTo>
                  <a:pt x="5244065" y="1072208"/>
                  <a:pt x="5183856" y="1124857"/>
                  <a:pt x="5122170" y="1175657"/>
                </a:cubicBezTo>
                <a:cubicBezTo>
                  <a:pt x="5100399" y="1215571"/>
                  <a:pt x="5069025" y="1251593"/>
                  <a:pt x="5056856" y="1295400"/>
                </a:cubicBezTo>
                <a:cubicBezTo>
                  <a:pt x="5049989" y="1320122"/>
                  <a:pt x="5042342" y="1367971"/>
                  <a:pt x="5067742" y="1371600"/>
                </a:cubicBezTo>
                <a:cubicBezTo>
                  <a:pt x="5141007" y="1382066"/>
                  <a:pt x="5212885" y="1342571"/>
                  <a:pt x="5285456" y="1328057"/>
                </a:cubicBezTo>
                <a:cubicBezTo>
                  <a:pt x="5401570" y="1273629"/>
                  <a:pt x="5523836" y="1230750"/>
                  <a:pt x="5633799" y="1164772"/>
                </a:cubicBezTo>
                <a:lnTo>
                  <a:pt x="5742656" y="1099457"/>
                </a:lnTo>
                <a:cubicBezTo>
                  <a:pt x="5753798" y="1092600"/>
                  <a:pt x="5788396" y="1077686"/>
                  <a:pt x="5775313" y="1077686"/>
                </a:cubicBezTo>
                <a:cubicBezTo>
                  <a:pt x="5748897" y="1077686"/>
                  <a:pt x="5723754" y="1089937"/>
                  <a:pt x="5699113" y="1099457"/>
                </a:cubicBezTo>
                <a:cubicBezTo>
                  <a:pt x="5563978" y="1151668"/>
                  <a:pt x="5430470" y="1207997"/>
                  <a:pt x="5296342" y="1262743"/>
                </a:cubicBezTo>
                <a:cubicBezTo>
                  <a:pt x="5164219" y="1316671"/>
                  <a:pt x="5203266" y="1298396"/>
                  <a:pt x="5122170" y="1338943"/>
                </a:cubicBezTo>
                <a:cubicBezTo>
                  <a:pt x="5140510" y="1393961"/>
                  <a:pt x="5130740" y="1390309"/>
                  <a:pt x="5220142" y="1415143"/>
                </a:cubicBezTo>
                <a:cubicBezTo>
                  <a:pt x="5285456" y="1433286"/>
                  <a:pt x="5348892" y="1460613"/>
                  <a:pt x="5416085" y="1469572"/>
                </a:cubicBezTo>
                <a:cubicBezTo>
                  <a:pt x="5621023" y="1496897"/>
                  <a:pt x="5546609" y="1491059"/>
                  <a:pt x="5764428" y="1502229"/>
                </a:cubicBezTo>
                <a:lnTo>
                  <a:pt x="6003913" y="1513114"/>
                </a:lnTo>
                <a:cubicBezTo>
                  <a:pt x="6017877" y="1514710"/>
                  <a:pt x="6382409" y="1533633"/>
                  <a:pt x="6493770" y="1589314"/>
                </a:cubicBezTo>
                <a:cubicBezTo>
                  <a:pt x="6505472" y="1595165"/>
                  <a:pt x="6508285" y="1611086"/>
                  <a:pt x="6515542" y="1621972"/>
                </a:cubicBezTo>
                <a:cubicBezTo>
                  <a:pt x="6457259" y="1660827"/>
                  <a:pt x="6478345" y="1651364"/>
                  <a:pt x="6374028" y="1676400"/>
                </a:cubicBezTo>
                <a:cubicBezTo>
                  <a:pt x="6292204" y="1696038"/>
                  <a:pt x="6207767" y="1712058"/>
                  <a:pt x="6123656" y="1719943"/>
                </a:cubicBezTo>
                <a:cubicBezTo>
                  <a:pt x="6036650" y="1728100"/>
                  <a:pt x="5949316" y="1732660"/>
                  <a:pt x="5862399" y="1741714"/>
                </a:cubicBezTo>
                <a:cubicBezTo>
                  <a:pt x="5601615" y="1768879"/>
                  <a:pt x="5615467" y="1780524"/>
                  <a:pt x="5361656" y="1796143"/>
                </a:cubicBezTo>
                <a:cubicBezTo>
                  <a:pt x="5123505" y="1810798"/>
                  <a:pt x="4833910" y="1820045"/>
                  <a:pt x="4588770" y="1828800"/>
                </a:cubicBezTo>
                <a:cubicBezTo>
                  <a:pt x="4407342" y="1821543"/>
                  <a:pt x="4224175" y="1833113"/>
                  <a:pt x="4044485" y="1807029"/>
                </a:cubicBezTo>
                <a:cubicBezTo>
                  <a:pt x="3994598" y="1799787"/>
                  <a:pt x="3957792" y="1755543"/>
                  <a:pt x="3913856" y="1730829"/>
                </a:cubicBezTo>
                <a:cubicBezTo>
                  <a:pt x="3899712" y="1722873"/>
                  <a:pt x="3884402" y="1717108"/>
                  <a:pt x="3870313" y="1709057"/>
                </a:cubicBezTo>
                <a:cubicBezTo>
                  <a:pt x="3858954" y="1702566"/>
                  <a:pt x="3849611" y="1692599"/>
                  <a:pt x="3837656" y="1687286"/>
                </a:cubicBezTo>
                <a:cubicBezTo>
                  <a:pt x="3816685" y="1677965"/>
                  <a:pt x="3772342" y="1665514"/>
                  <a:pt x="3772342" y="1665514"/>
                </a:cubicBezTo>
                <a:cubicBezTo>
                  <a:pt x="3712403" y="1674077"/>
                  <a:pt x="3685619" y="1673267"/>
                  <a:pt x="3630828" y="1698172"/>
                </a:cubicBezTo>
                <a:cubicBezTo>
                  <a:pt x="3611566" y="1706927"/>
                  <a:pt x="3594542" y="1719943"/>
                  <a:pt x="3576399" y="1730829"/>
                </a:cubicBezTo>
                <a:cubicBezTo>
                  <a:pt x="3552803" y="1766223"/>
                  <a:pt x="3532737" y="1772774"/>
                  <a:pt x="3598170" y="1796143"/>
                </a:cubicBezTo>
                <a:cubicBezTo>
                  <a:pt x="3633019" y="1808589"/>
                  <a:pt x="3707028" y="1817914"/>
                  <a:pt x="3707028" y="1817914"/>
                </a:cubicBezTo>
                <a:cubicBezTo>
                  <a:pt x="3756739" y="1801345"/>
                  <a:pt x="3772784" y="1806281"/>
                  <a:pt x="3674370" y="1752600"/>
                </a:cubicBezTo>
                <a:cubicBezTo>
                  <a:pt x="3658127" y="1743740"/>
                  <a:pt x="3638003" y="1745728"/>
                  <a:pt x="3619942" y="1741714"/>
                </a:cubicBezTo>
                <a:cubicBezTo>
                  <a:pt x="3605337" y="1738469"/>
                  <a:pt x="3590913" y="1734457"/>
                  <a:pt x="3576399" y="1730829"/>
                </a:cubicBezTo>
                <a:cubicBezTo>
                  <a:pt x="3519720" y="1749721"/>
                  <a:pt x="3545425" y="1734660"/>
                  <a:pt x="3587285" y="1752600"/>
                </a:cubicBezTo>
                <a:cubicBezTo>
                  <a:pt x="3599310" y="1757754"/>
                  <a:pt x="3608240" y="1768521"/>
                  <a:pt x="3619942" y="1774372"/>
                </a:cubicBezTo>
                <a:cubicBezTo>
                  <a:pt x="3630205" y="1779504"/>
                  <a:pt x="3641713" y="1781629"/>
                  <a:pt x="3652599" y="1785257"/>
                </a:cubicBezTo>
                <a:cubicBezTo>
                  <a:pt x="3775949" y="1877769"/>
                  <a:pt x="3620144" y="1764973"/>
                  <a:pt x="3739685" y="1839686"/>
                </a:cubicBezTo>
                <a:cubicBezTo>
                  <a:pt x="3776925" y="1862961"/>
                  <a:pt x="3786197" y="1875312"/>
                  <a:pt x="3815885" y="1905000"/>
                </a:cubicBezTo>
                <a:cubicBezTo>
                  <a:pt x="3819513" y="1915886"/>
                  <a:pt x="3833135" y="1928110"/>
                  <a:pt x="3826770" y="1937657"/>
                </a:cubicBezTo>
                <a:cubicBezTo>
                  <a:pt x="3807132" y="1967114"/>
                  <a:pt x="3720967" y="1985466"/>
                  <a:pt x="3696142" y="1992086"/>
                </a:cubicBezTo>
                <a:cubicBezTo>
                  <a:pt x="3667230" y="1999796"/>
                  <a:pt x="3637886" y="2005849"/>
                  <a:pt x="3609056" y="2013857"/>
                </a:cubicBezTo>
                <a:cubicBezTo>
                  <a:pt x="3572555" y="2023996"/>
                  <a:pt x="3537140" y="2038118"/>
                  <a:pt x="3500199" y="2046514"/>
                </a:cubicBezTo>
                <a:cubicBezTo>
                  <a:pt x="3457153" y="2056297"/>
                  <a:pt x="3412786" y="2059283"/>
                  <a:pt x="3369570" y="2068286"/>
                </a:cubicBezTo>
                <a:cubicBezTo>
                  <a:pt x="3137422" y="2116651"/>
                  <a:pt x="3334535" y="2090321"/>
                  <a:pt x="3140970" y="2111829"/>
                </a:cubicBezTo>
                <a:cubicBezTo>
                  <a:pt x="3039483" y="2099143"/>
                  <a:pt x="3053885" y="2130197"/>
                  <a:pt x="3053885" y="2057400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П.Пикассо  «Голубь мира»</a:t>
            </a:r>
            <a:br>
              <a:rPr lang="ru-RU" dirty="0" smtClean="0"/>
            </a:br>
            <a:r>
              <a:rPr lang="ru-RU" dirty="0" smtClean="0"/>
              <a:t>тушь, Франция. 20 век</a:t>
            </a:r>
            <a:endParaRPr lang="ru-RU" dirty="0"/>
          </a:p>
        </p:txBody>
      </p:sp>
      <p:pic>
        <p:nvPicPr>
          <p:cNvPr id="4098" name="Picture 2" descr="C:\Documents and Settings\iddqd\Мои документы\Мои рисунки\dove4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857364"/>
            <a:ext cx="3857215" cy="4410083"/>
          </a:xfrm>
          <a:prstGeom prst="rect">
            <a:avLst/>
          </a:prstGeom>
          <a:noFill/>
        </p:spPr>
      </p:pic>
      <p:pic>
        <p:nvPicPr>
          <p:cNvPr id="4099" name="Picture 3" descr="C:\Documents and Settings\iddqd\Мои документы\Мои рисунки\dove3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43" y="2676980"/>
            <a:ext cx="5072099" cy="3685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2852"/>
            <a:ext cx="9144000" cy="1274786"/>
          </a:xfrm>
        </p:spPr>
        <p:txBody>
          <a:bodyPr>
            <a:noAutofit/>
          </a:bodyPr>
          <a:lstStyle/>
          <a:p>
            <a:r>
              <a:rPr lang="ru-RU" sz="3200" dirty="0" smtClean="0"/>
              <a:t>Н.В.Кузьмин.   Иллюстрация к роману А.С.Пушкина «Евгений Онегин»</a:t>
            </a:r>
            <a:br>
              <a:rPr lang="ru-RU" sz="3200" dirty="0" smtClean="0"/>
            </a:br>
            <a:r>
              <a:rPr lang="ru-RU" sz="3200" dirty="0" smtClean="0"/>
              <a:t>тушь, Россия, 20 век</a:t>
            </a:r>
            <a:endParaRPr lang="ru-RU" sz="3200" dirty="0"/>
          </a:p>
        </p:txBody>
      </p:sp>
      <p:pic>
        <p:nvPicPr>
          <p:cNvPr id="5122" name="Picture 2" descr="C:\Documents and Settings\iddqd\Мои документы\Мои рисунки\Kuzmin00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1552190"/>
            <a:ext cx="3857652" cy="53058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Documents and Settings\iddqd\Мои документы\Мои рисунки\26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428604"/>
            <a:ext cx="5998910" cy="61388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Documents and Settings\iddqd\Мои документы\Мои рисунки\son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47900" y="254000"/>
            <a:ext cx="4648200" cy="635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262</Words>
  <Application>Microsoft Office PowerPoint</Application>
  <PresentationFormat>Экран (4:3)</PresentationFormat>
  <Paragraphs>48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Линия и ее выразительные возможности</vt:lpstr>
      <vt:lpstr>Слайд 2</vt:lpstr>
      <vt:lpstr>Линии разные по своему характеру.</vt:lpstr>
      <vt:lpstr>В природе линии встречаются очень редко, в каком-то смысле их и вовсе нет.</vt:lpstr>
      <vt:lpstr>Интерес к выразительности линии</vt:lpstr>
      <vt:lpstr>П.Пикассо  «Голубь мира» тушь, Франция. 20 век</vt:lpstr>
      <vt:lpstr>Н.В.Кузьмин.   Иллюстрация к роману А.С.Пушкина «Евгений Онегин» тушь, Россия, 20 век</vt:lpstr>
      <vt:lpstr>Слайд 8</vt:lpstr>
      <vt:lpstr>Слайд 9</vt:lpstr>
      <vt:lpstr>В.Ван Гог  тушь, Франция, 19 век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Найдите работу Пикассо и Ван Гога:</vt:lpstr>
      <vt:lpstr>Задание: </vt:lpstr>
      <vt:lpstr>Слайд 21</vt:lpstr>
      <vt:lpstr>Слайд 22</vt:lpstr>
      <vt:lpstr>Слайд 23</vt:lpstr>
      <vt:lpstr>Слайд 24</vt:lpstr>
      <vt:lpstr>Слайд 25</vt:lpstr>
    </vt:vector>
  </TitlesOfParts>
  <Company>qwe123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Линия и ее выразительные возможности</dc:title>
  <dc:creator>iddqd</dc:creator>
  <cp:lastModifiedBy>User</cp:lastModifiedBy>
  <cp:revision>10</cp:revision>
  <dcterms:created xsi:type="dcterms:W3CDTF">2009-09-23T12:11:18Z</dcterms:created>
  <dcterms:modified xsi:type="dcterms:W3CDTF">2013-06-21T09:43:17Z</dcterms:modified>
</cp:coreProperties>
</file>