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79" r:id="rId7"/>
    <p:sldId id="283" r:id="rId8"/>
    <p:sldId id="286" r:id="rId9"/>
    <p:sldId id="285" r:id="rId10"/>
    <p:sldId id="284" r:id="rId11"/>
    <p:sldId id="278" r:id="rId12"/>
    <p:sldId id="287" r:id="rId13"/>
    <p:sldId id="288" r:id="rId14"/>
    <p:sldId id="300" r:id="rId15"/>
    <p:sldId id="289" r:id="rId16"/>
    <p:sldId id="290" r:id="rId17"/>
    <p:sldId id="299" r:id="rId18"/>
    <p:sldId id="267" r:id="rId19"/>
    <p:sldId id="291" r:id="rId20"/>
    <p:sldId id="281" r:id="rId21"/>
    <p:sldId id="292" r:id="rId22"/>
    <p:sldId id="293" r:id="rId23"/>
    <p:sldId id="294" r:id="rId24"/>
    <p:sldId id="282" r:id="rId25"/>
    <p:sldId id="295" r:id="rId26"/>
    <p:sldId id="296" r:id="rId27"/>
    <p:sldId id="297" r:id="rId28"/>
    <p:sldId id="29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03FFFC-3489-416F-84F1-A164EAC88B41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31E82E-A37F-4D03-B611-F6081595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43608" y="1844824"/>
            <a:ext cx="7625680" cy="2088232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Будем здоровы в саду и дома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260648"/>
            <a:ext cx="5114778" cy="121211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«Центр развития ребенка –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детский сад №58»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5301208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Мальцева Мария Владимировна – воспитатель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7458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пищи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7729" y="1850843"/>
            <a:ext cx="5364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Сбалансированное питание с учетом дневного потребления калорий и витаминизация</a:t>
            </a:r>
            <a:endParaRPr lang="ru-RU" b="1" dirty="0"/>
          </a:p>
        </p:txBody>
      </p:sp>
      <p:pic>
        <p:nvPicPr>
          <p:cNvPr id="2050" name="Picture 2" descr="C:\Users\11 группа\Desktop\Новая папка\20230117_0832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66456" y="2114728"/>
            <a:ext cx="518400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1 группа\Desktop\20230117_1203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3068960"/>
            <a:ext cx="5089898" cy="315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96992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53612" y="81312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ООД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7612" y="789198"/>
            <a:ext cx="89688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ООД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проводится в режиме смены динамических  поз, тем самым сохраняется и укрепляется позвоночник, формируется осанка. Часть занятия ребенок сидит, часть занятия выполняет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упражнения, стоя на массажном ортопедическом коврике, держа на голове мешочек с песком.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11 группа\Desktop\Новая папка\20230117_0851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12637"/>
            <a:ext cx="3520288" cy="198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1 группа\Desktop\Новая папка\20230117_0854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4144348" cy="233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1 группа\Desktop\Новая папка\20230117_08551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790181" y="3046584"/>
            <a:ext cx="4639894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5149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33569"/>
            <a:ext cx="3922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Гимнастика для глаз</a:t>
            </a:r>
            <a:endParaRPr lang="ru-RU" sz="2800" dirty="0"/>
          </a:p>
        </p:txBody>
      </p:sp>
      <p:pic>
        <p:nvPicPr>
          <p:cNvPr id="4098" name="Picture 2" descr="C:\Users\11 группа\Desktop\Новая папка\20230117_0858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0000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4385" y="3264362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Глаза зарыть</a:t>
            </a:r>
            <a:endParaRPr lang="ru-RU" b="1" dirty="0"/>
          </a:p>
        </p:txBody>
      </p:sp>
      <p:pic>
        <p:nvPicPr>
          <p:cNvPr id="4099" name="Picture 3" descr="C:\Users\11 группа\Desktop\Новая папка\20230117_0858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3183" y="6232608"/>
            <a:ext cx="299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Посмотреть на потолок</a:t>
            </a:r>
            <a:endParaRPr lang="ru-RU" b="1" dirty="0"/>
          </a:p>
        </p:txBody>
      </p:sp>
      <p:pic>
        <p:nvPicPr>
          <p:cNvPr id="4100" name="Picture 4" descr="C:\Users\11 группа\Desktop\Новая папка\20230117_0858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0000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16016" y="3264362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Посмотреть на палец правой руки</a:t>
            </a:r>
            <a:endParaRPr lang="ru-RU" b="1" dirty="0"/>
          </a:p>
        </p:txBody>
      </p:sp>
      <p:pic>
        <p:nvPicPr>
          <p:cNvPr id="4101" name="Picture 5" descr="C:\Users\11 группа\Desktop\Новая папка\20230117_08584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800" y="3789040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95800" y="6093309"/>
            <a:ext cx="473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Посмотреть на палец левой руки руки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3234820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33569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Физкульт</a:t>
            </a:r>
            <a:r>
              <a:rPr lang="ru-RU" sz="2800" b="1" dirty="0" smtClean="0"/>
              <a:t>. минутки </a:t>
            </a:r>
            <a:r>
              <a:rPr lang="ru-RU" b="1" dirty="0" smtClean="0"/>
              <a:t>(</a:t>
            </a:r>
            <a:r>
              <a:rPr lang="ru-RU" b="1" dirty="0" err="1" smtClean="0"/>
              <a:t>кинезеологические</a:t>
            </a:r>
            <a:r>
              <a:rPr lang="ru-RU" b="1" dirty="0" smtClean="0"/>
              <a:t> упражнения)</a:t>
            </a:r>
            <a:endParaRPr lang="ru-RU" dirty="0"/>
          </a:p>
        </p:txBody>
      </p:sp>
      <p:pic>
        <p:nvPicPr>
          <p:cNvPr id="7170" name="Picture 2" descr="C:\Users\11 группа\Desktop\Новая папка\20230117_0859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03" y="1174625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346461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Крыша </a:t>
            </a:r>
            <a:endParaRPr lang="ru-RU" b="1" dirty="0"/>
          </a:p>
        </p:txBody>
      </p:sp>
      <p:pic>
        <p:nvPicPr>
          <p:cNvPr id="7171" name="Picture 3" descr="C:\Users\11 группа\Desktop\Новая папка\20230117_0859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74625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6441" y="3464617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Ежик  </a:t>
            </a:r>
            <a:endParaRPr lang="ru-RU" b="1" dirty="0"/>
          </a:p>
        </p:txBody>
      </p:sp>
      <p:pic>
        <p:nvPicPr>
          <p:cNvPr id="7172" name="Picture 4" descr="C:\Users\11 группа\Desktop\Новая папка\20230117_0859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933056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15022" y="630932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Замок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0406613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1 группа\Desktop\Новая папка\20230117_0859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24" y="1456077"/>
            <a:ext cx="3904000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54334" y="3677973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Коза </a:t>
            </a:r>
            <a:endParaRPr lang="ru-RU" b="1" dirty="0"/>
          </a:p>
        </p:txBody>
      </p:sp>
      <p:pic>
        <p:nvPicPr>
          <p:cNvPr id="8195" name="Picture 3" descr="C:\Users\11 группа\Desktop\Новая папка\20230117_090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9533" y="1492077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65853" y="367797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Заяц  </a:t>
            </a:r>
            <a:endParaRPr lang="ru-RU" b="1" dirty="0"/>
          </a:p>
        </p:txBody>
      </p:sp>
      <p:pic>
        <p:nvPicPr>
          <p:cNvPr id="8196" name="Picture 4" descr="C:\Users\11 группа\Desktop\Новая папка\20230117_090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6543" y="4192558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31638" y="6352558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Вилка   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0080" y="432468"/>
            <a:ext cx="4176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Пальчиковая гимнастика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30144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233569"/>
            <a:ext cx="3485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Су-</a:t>
            </a:r>
            <a:r>
              <a:rPr lang="ru-RU" sz="2800" b="1" dirty="0" err="1" smtClean="0"/>
              <a:t>джок</a:t>
            </a:r>
            <a:r>
              <a:rPr lang="ru-RU" sz="2800" b="1" dirty="0"/>
              <a:t> </a:t>
            </a:r>
            <a:r>
              <a:rPr lang="ru-RU" sz="2800" b="1" dirty="0" smtClean="0"/>
              <a:t>терапия </a:t>
            </a:r>
            <a:endParaRPr lang="ru-RU" sz="2800" dirty="0"/>
          </a:p>
        </p:txBody>
      </p:sp>
      <p:pic>
        <p:nvPicPr>
          <p:cNvPr id="9218" name="Picture 2" descr="C:\Users\11 группа\Desktop\Новая папка\20230117_0900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74392" y="2342744"/>
            <a:ext cx="5568000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1 группа\Desktop\Новая папка\20230117_0901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42032" y="2332724"/>
            <a:ext cx="5568000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82696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33569"/>
            <a:ext cx="3922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Гимнастика для глаз</a:t>
            </a:r>
            <a:endParaRPr lang="ru-RU" sz="2800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95536" y="789201"/>
            <a:ext cx="8424936" cy="1127631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 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доске в моей группе располагаются различные зрительные ориентиры.</a:t>
            </a:r>
          </a:p>
          <a:p>
            <a:pPr algn="ctr">
              <a:buFont typeface="Wingdings 2"/>
              <a:buNone/>
            </a:pPr>
            <a:r>
              <a:rPr lang="ru-RU" sz="5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Детям предлагается найти глазами какую-либо фигуру. Затем «пробежать» глазами по кругу, в обратную сторону, затем снизу вверх, сверху - вниз.</a:t>
            </a:r>
          </a:p>
        </p:txBody>
      </p:sp>
      <p:pic>
        <p:nvPicPr>
          <p:cNvPr id="4" name="Picture 2" descr="C:\Users\11 группа\Desktop\Новая папка\20230117_0856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494020" y="1844824"/>
            <a:ext cx="5824000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11 группа\Desktop\Новая папка\20230116_17152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5592" y="4778921"/>
            <a:ext cx="2814240" cy="197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1520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1 группа\Desktop\Новая папка\20230117_0857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772817"/>
            <a:ext cx="8663315" cy="492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33569"/>
            <a:ext cx="5392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Тренажер «Веселые часики»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03987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980728"/>
            <a:ext cx="5120569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233569"/>
            <a:ext cx="6096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ООД по физическому развитию</a:t>
            </a:r>
            <a:endParaRPr lang="ru-RU" sz="2800" dirty="0"/>
          </a:p>
        </p:txBody>
      </p:sp>
      <p:pic>
        <p:nvPicPr>
          <p:cNvPr id="2050" name="Picture 2" descr="C:\Users\11 группа\Desktop\Новая папка\IMG-20230117-WA0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91231"/>
            <a:ext cx="4238727" cy="565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3612" y="81312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Прогулка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19" y="783987"/>
            <a:ext cx="321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Точка на стекле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204864"/>
            <a:ext cx="7308304" cy="411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95275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Всемирная организация Здравоохранения рассматривает </a:t>
            </a:r>
            <a:r>
              <a:rPr lang="ru-RU" sz="39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3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как состояние полного физического, психического и социального благополучия, а не просто отсутствие болезней или </a:t>
            </a:r>
          </a:p>
          <a:p>
            <a:pPr algn="ctr">
              <a:buNone/>
            </a:pPr>
            <a:r>
              <a:rPr lang="ru-RU" sz="3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физических дефектов </a:t>
            </a:r>
          </a:p>
          <a:p>
            <a:pPr algn="ctr">
              <a:buNone/>
            </a:pPr>
            <a:r>
              <a:rPr lang="ru-RU" sz="3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человека 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33569"/>
            <a:ext cx="3281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Подвижные игры</a:t>
            </a:r>
            <a:endParaRPr lang="ru-RU" sz="2800" dirty="0"/>
          </a:p>
        </p:txBody>
      </p:sp>
      <p:pic>
        <p:nvPicPr>
          <p:cNvPr id="3074" name="Picture 2" descr="C:\Users\11 группа\Desktop\Новая папка\20230117_1102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653" y="980728"/>
            <a:ext cx="5062453" cy="284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1 группа\Desktop\Новая папка\20230117_1105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3962662" cy="222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1 группа\Desktop\Новая папка\20230117_1106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214" y="2852936"/>
            <a:ext cx="4290679" cy="241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2103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3612" y="81312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сна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751578"/>
            <a:ext cx="4346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Гимнастика после сна</a:t>
            </a:r>
            <a:endParaRPr lang="ru-RU" sz="2800" dirty="0"/>
          </a:p>
        </p:txBody>
      </p:sp>
      <p:pic>
        <p:nvPicPr>
          <p:cNvPr id="6146" name="Picture 2" descr="C:\Users\11 группа\Desktop\Новая папка\20230116_1459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64396" y="1959370"/>
            <a:ext cx="3840000" cy="260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1 группа\Desktop\Новая папка\20230116_150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92120" y="2304733"/>
            <a:ext cx="576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1 группа\Desktop\Новая папка\20230116_15003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359885" y="3552882"/>
            <a:ext cx="3816509" cy="241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09916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1 группа\Desktop\Новая папка\20230116_1503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66137" y="1678305"/>
            <a:ext cx="6480720" cy="364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1 группа\Desktop\Новая папка\20230116_15051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692167" y="924456"/>
            <a:ext cx="3795970" cy="24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1 группа\Desktop\Новая папка\20230116_15051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923760" y="3635633"/>
            <a:ext cx="3770199" cy="244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0420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3612" y="81312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Вечер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751578"/>
            <a:ext cx="5601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Игры с кинетическим песком</a:t>
            </a:r>
            <a:endParaRPr lang="ru-RU" sz="2800" dirty="0"/>
          </a:p>
        </p:txBody>
      </p:sp>
      <p:pic>
        <p:nvPicPr>
          <p:cNvPr id="10243" name="Picture 3" descr="C:\Users\11 группа\Desktop\Новая папка\20230117_100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12" y="1484783"/>
            <a:ext cx="8170836" cy="459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04376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25514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Здоровьесберегающие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технологии дома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76275"/>
            <a:ext cx="3915000" cy="522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8718" y="1399614"/>
            <a:ext cx="3915000" cy="52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885490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Последова</a:t>
            </a:r>
            <a:r>
              <a:rPr lang="ru-RU" b="1" dirty="0" smtClean="0"/>
              <a:t> Варвара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8095382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1 группа\Desktop\здоровьесбережение\IMG-20230111-WA0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281" y="908720"/>
            <a:ext cx="4062657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2481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Ретюнских</a:t>
            </a:r>
            <a:r>
              <a:rPr lang="ru-RU" b="1" dirty="0" smtClean="0"/>
              <a:t> Михаил </a:t>
            </a:r>
            <a:endParaRPr lang="ru-RU" b="1" dirty="0"/>
          </a:p>
        </p:txBody>
      </p:sp>
      <p:pic>
        <p:nvPicPr>
          <p:cNvPr id="8195" name="Picture 3" descr="C:\Users\11 группа\Desktop\здоровьесбережение\IMG-20230111-WA00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70992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1 группа\Desktop\здоровьесбережение\IMG-20230111-WA0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89644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2945" y="623784"/>
            <a:ext cx="256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Смаглиева</a:t>
            </a:r>
            <a:r>
              <a:rPr lang="ru-RU" b="1" dirty="0" smtClean="0"/>
              <a:t> Варвара</a:t>
            </a:r>
            <a:endParaRPr lang="ru-RU" b="1" dirty="0"/>
          </a:p>
        </p:txBody>
      </p:sp>
      <p:pic>
        <p:nvPicPr>
          <p:cNvPr id="9219" name="Picture 3" descr="C:\Users\11 группа\Desktop\здоровьесбережение\IMG-20230111-WA0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89644"/>
            <a:ext cx="403945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89597" y="665677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Ефимова Катя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623784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Пустовалова Настя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7487258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945" y="623784"/>
            <a:ext cx="2002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Вердов</a:t>
            </a:r>
            <a:r>
              <a:rPr lang="ru-RU" b="1" dirty="0" smtClean="0"/>
              <a:t> Андрей</a:t>
            </a:r>
            <a:endParaRPr lang="ru-RU" b="1" dirty="0"/>
          </a:p>
        </p:txBody>
      </p:sp>
      <p:pic>
        <p:nvPicPr>
          <p:cNvPr id="10242" name="Picture 2" descr="C:\Users\11 группа\Desktop\здоровьесбережение\IMG-20230111-WA00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45" y="1214100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11 группа\Desktop\здоровьесбережение\IMG-20230110-WA002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209000"/>
            <a:ext cx="388843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5806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14249"/>
            <a:ext cx="6665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13212045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7239000" cy="640871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 ДО уделяет особое внимание использованию в педагогической деятельности ДОО здоровьесберегающих технологий.</a:t>
            </a:r>
          </a:p>
          <a:p>
            <a:pPr algn="ctr">
              <a:buNone/>
            </a:pPr>
            <a:r>
              <a:rPr lang="ru-RU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Здоровьесберегающая технология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система мер, которая включает взаимосвязь и взаимодействие всех факторов образовательной среды, направленных на сохранение здоровья ребенка в период его обучения и развития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129614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требования к здоровьесберегающей образовательной среде в ДОО, которые должны соответствовать ФГОС ДО: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1700808"/>
            <a:ext cx="7239000" cy="1080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Char char="§"/>
              <a:tabLst/>
              <a:defRPr/>
            </a:pPr>
            <a:r>
              <a:rPr kumimoji="0" lang="ru-RU" sz="26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Технологии правильной </a:t>
            </a:r>
            <a:r>
              <a:rPr kumimoji="0" lang="ru-RU" sz="2600" i="0" u="sng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организации воспитательно – образовательного</a:t>
            </a:r>
            <a:r>
              <a:rPr kumimoji="0" lang="ru-RU" sz="2600" i="0" u="sng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процесса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ru-RU" sz="26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1560" y="2708920"/>
            <a:ext cx="7239000" cy="1296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Char char="§"/>
              <a:tabLst/>
              <a:defRPr/>
            </a:pPr>
            <a:r>
              <a:rPr kumimoji="0" lang="ru-RU" sz="26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Технологии</a:t>
            </a:r>
            <a:r>
              <a:rPr kumimoji="0" lang="ru-RU" sz="2600" i="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обеспечения гигиенически оптимальных </a:t>
            </a:r>
            <a:r>
              <a:rPr kumimoji="0" lang="ru-RU" sz="2600" i="0" u="sng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условий проведения воспитательно-образовательного процесса</a:t>
            </a:r>
            <a:endParaRPr kumimoji="0" lang="ru-RU" sz="2600" i="0" u="sng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83568" y="4149080"/>
            <a:ext cx="7239000" cy="1296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Char char="§"/>
              <a:tabLst/>
              <a:defRPr/>
            </a:pPr>
            <a:r>
              <a:rPr kumimoji="0" lang="ru-RU" sz="26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Психолого-педагогические технологии </a:t>
            </a:r>
            <a:r>
              <a:rPr kumimoji="0" lang="ru-RU" sz="2600" i="0" u="sng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сопровождения реализации ООП ДО</a:t>
            </a:r>
          </a:p>
        </p:txBody>
      </p:sp>
      <p:pic>
        <p:nvPicPr>
          <p:cNvPr id="7" name="Рисунок 6" descr="x_5a8cb7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30469" y="4550324"/>
            <a:ext cx="3113531" cy="2307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51520" y="260648"/>
            <a:ext cx="8208963" cy="1152525"/>
          </a:xfrm>
          <a:prstGeom prst="downArrowCallout">
            <a:avLst>
              <a:gd name="adj1" fmla="val 166919"/>
              <a:gd name="adj2" fmla="val 178065"/>
              <a:gd name="adj3" fmla="val 11569"/>
              <a:gd name="adj4" fmla="val 62949"/>
            </a:avLst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Здоровьесберегающая образовательная среда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реализуется в ДОО через следующие направления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23528" y="2276872"/>
            <a:ext cx="3816350" cy="1008062"/>
          </a:xfrm>
          <a:prstGeom prst="flowChartTerminator">
            <a:avLst/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Медико-профилактическое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932040" y="2276872"/>
            <a:ext cx="3887788" cy="1008062"/>
          </a:xfrm>
          <a:prstGeom prst="flowChartTerminator">
            <a:avLst/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оздоровительное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50825" y="3933825"/>
            <a:ext cx="3816350" cy="1008062"/>
          </a:xfrm>
          <a:prstGeom prst="flowChartTerminator">
            <a:avLst/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Валеологическое просвещение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родителей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627784" y="5157192"/>
            <a:ext cx="3816350" cy="1296987"/>
          </a:xfrm>
          <a:prstGeom prst="flowChartTerminator">
            <a:avLst/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Здоровьесбережение и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здоровьеобогащение педагогов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ДОО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5004049" y="3573016"/>
            <a:ext cx="3888432" cy="1152525"/>
          </a:xfrm>
          <a:prstGeom prst="flowChartTerminator">
            <a:avLst/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Социально-психологическое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лагополучие ребенка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>
            <a:stCxn id="5" idx="2"/>
          </p:cNvCxnSpPr>
          <p:nvPr/>
        </p:nvCxnSpPr>
        <p:spPr>
          <a:xfrm flipH="1">
            <a:off x="3707904" y="1413173"/>
            <a:ext cx="648098" cy="863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2"/>
          </p:cNvCxnSpPr>
          <p:nvPr/>
        </p:nvCxnSpPr>
        <p:spPr>
          <a:xfrm flipH="1">
            <a:off x="3923928" y="1413173"/>
            <a:ext cx="432074" cy="2591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5" idx="2"/>
          </p:cNvCxnSpPr>
          <p:nvPr/>
        </p:nvCxnSpPr>
        <p:spPr>
          <a:xfrm>
            <a:off x="4356002" y="1413173"/>
            <a:ext cx="792062" cy="863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2"/>
          </p:cNvCxnSpPr>
          <p:nvPr/>
        </p:nvCxnSpPr>
        <p:spPr>
          <a:xfrm>
            <a:off x="4356002" y="1413173"/>
            <a:ext cx="792062" cy="2375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2"/>
          </p:cNvCxnSpPr>
          <p:nvPr/>
        </p:nvCxnSpPr>
        <p:spPr>
          <a:xfrm>
            <a:off x="4356002" y="1413173"/>
            <a:ext cx="215998" cy="36720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1 группа\Desktop\здоровьесбережение\20230111_1614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959046">
            <a:off x="4538434" y="2558024"/>
            <a:ext cx="3948263" cy="240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980728"/>
            <a:ext cx="8784976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§"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Организацию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мониторинга здоровья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дошкольников (термометрия)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§"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Рекомендаций родителям по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оптимизации детского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здоровья (правила одевания в зимний период)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404664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Утро</a:t>
            </a:r>
          </a:p>
        </p:txBody>
      </p:sp>
      <p:pic>
        <p:nvPicPr>
          <p:cNvPr id="1026" name="Picture 2" descr="C:\Users\11 группа\Desktop\здоровьесбережение\20230111_17301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7002" y="4773477"/>
            <a:ext cx="2628530" cy="186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1 группа\Desktop\Новая папка\20230117_08461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06764" y="3488777"/>
            <a:ext cx="3927677" cy="237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7531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3612" y="81312"/>
            <a:ext cx="40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Зарядка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3019" y="745540"/>
            <a:ext cx="2361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Для</a:t>
            </a:r>
            <a:r>
              <a:rPr lang="ru-RU" sz="2800" dirty="0" smtClean="0"/>
              <a:t> </a:t>
            </a:r>
            <a:r>
              <a:rPr lang="ru-RU" sz="2800" b="1" dirty="0" smtClean="0"/>
              <a:t>осанки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2050" name="Picture 2" descr="C:\Users\11 группа\Desktop\Новая папка\20230116_1512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412776"/>
            <a:ext cx="422446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1 группа\Desktop\Новая папка\20230116_151218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077072"/>
            <a:ext cx="4224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1 группа\Desktop\Новая папка\20230116_1512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3040"/>
            <a:ext cx="4224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1 группа\Desktop\Новая папка\20230116_1512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4224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28428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3433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Для</a:t>
            </a:r>
            <a:r>
              <a:rPr lang="ru-RU" b="1" dirty="0" smtClean="0"/>
              <a:t> </a:t>
            </a:r>
            <a:r>
              <a:rPr lang="ru-RU" sz="2800" b="1" dirty="0" smtClean="0"/>
              <a:t>координации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098" name="Picture 2" descr="C:\Users\11 группа\Desktop\Новая папка\20230116_1513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83868"/>
            <a:ext cx="416000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1 группа\Desktop\Новая папка\20230116_1514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924" y="3429000"/>
            <a:ext cx="537659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1 группа\Desktop\Новая папка\20230116_1514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816" y="783868"/>
            <a:ext cx="416000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25863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3467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Для</a:t>
            </a:r>
            <a:r>
              <a:rPr lang="ru-RU" b="1" dirty="0"/>
              <a:t> </a:t>
            </a:r>
            <a:r>
              <a:rPr lang="ru-RU" sz="2800" b="1" dirty="0"/>
              <a:t>плоскостопия</a:t>
            </a:r>
            <a:endParaRPr lang="ru-RU" b="1" dirty="0"/>
          </a:p>
        </p:txBody>
      </p:sp>
      <p:pic>
        <p:nvPicPr>
          <p:cNvPr id="3074" name="Picture 2" descr="C:\Users\11 группа\Desktop\Новая папка\20230116_1517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561089" y="1949457"/>
            <a:ext cx="5405233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1 группа\Desktop\Новая папка\20230116_16482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02652" y="1371843"/>
            <a:ext cx="2986547" cy="242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1 группа\Desktop\Новая папка\20230116_16491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68647" y="3845659"/>
            <a:ext cx="3055154" cy="259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17857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862</TotalTime>
  <Words>318</Words>
  <Application>Microsoft Office PowerPoint</Application>
  <PresentationFormat>Экран (4:3)</PresentationFormat>
  <Paragraphs>73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Яркая</vt:lpstr>
      <vt:lpstr>Будем здоровы в саду и дома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образовательной среды и здоровьезберегающие технологии в условиях введения ФГОС - ДО</dc:title>
  <dc:creator>manya</dc:creator>
  <cp:lastModifiedBy>11 группа</cp:lastModifiedBy>
  <cp:revision>58</cp:revision>
  <dcterms:created xsi:type="dcterms:W3CDTF">2014-11-16T18:29:50Z</dcterms:created>
  <dcterms:modified xsi:type="dcterms:W3CDTF">2023-01-24T13:14:16Z</dcterms:modified>
</cp:coreProperties>
</file>