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63" r:id="rId5"/>
    <p:sldId id="266" r:id="rId6"/>
    <p:sldId id="258" r:id="rId7"/>
    <p:sldId id="259" r:id="rId8"/>
    <p:sldId id="264" r:id="rId9"/>
    <p:sldId id="260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964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129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458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26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55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375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936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254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537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487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603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D85BC-C3AD-4E85-AD50-011A5D1D15D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73C89-2775-45B6-8E58-43B8F03852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329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75682" y="5422277"/>
            <a:ext cx="3392905" cy="1106905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Воспитатели: 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Рубанова</a:t>
            </a:r>
            <a:r>
              <a:rPr lang="ru-RU" b="1" dirty="0" smtClean="0">
                <a:solidFill>
                  <a:srgbClr val="002060"/>
                </a:solidFill>
              </a:rPr>
              <a:t> Т.А. ,  Тимофеева Е.А.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Учитель-логопед: </a:t>
            </a:r>
            <a:r>
              <a:rPr lang="ru-RU" b="1" dirty="0" err="1" smtClean="0">
                <a:solidFill>
                  <a:srgbClr val="002060"/>
                </a:solidFill>
              </a:rPr>
              <a:t>Берлизова</a:t>
            </a:r>
            <a:r>
              <a:rPr lang="ru-RU" b="1" dirty="0" smtClean="0">
                <a:solidFill>
                  <a:srgbClr val="002060"/>
                </a:solidFill>
              </a:rPr>
              <a:t> Л.А.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83829" y="368514"/>
            <a:ext cx="3786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МБДОУ ДС № 56 «Улыбка»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186" y="830179"/>
            <a:ext cx="6384758" cy="445168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6131968" y="482676"/>
            <a:ext cx="26366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80 лет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4812" y="885294"/>
            <a:ext cx="3119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19 января 1943 г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6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927" y="235528"/>
            <a:ext cx="8174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Праздничное мероприятие в детском саду «Улыбка», посвященное 80-й годовщине освобождения Белой Калитвы от немецко-фашистских захватчиков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0654" y="1655345"/>
            <a:ext cx="3847165" cy="1662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935" y="1355450"/>
            <a:ext cx="4499192" cy="21197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6072" y="4000686"/>
            <a:ext cx="6677892" cy="241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41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90" y="250156"/>
            <a:ext cx="4276703" cy="569344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24663" y="250156"/>
            <a:ext cx="4078705" cy="5915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истории нашего города – 19 января – особенная дата. В этот памятный день в 1943 году Советские войска, прошедшие с боями от Сталинграда до Донца, вошли в Белую Калитву, освободив станицу от фашистов. Воины сражались не щадя своей жизни. Навечно сохранятся в памяти поколений имена 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атаевцев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их командира 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Аннаклыча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Атаева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отдавших жизни при освобождении нашего города.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Освобождение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 И радостным, и вместе с тем грустным, а порой и тяжелым было оно для многих 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белокалитвинцев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Но этому долгожданному дню предшествовали страшные дни оккупации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 января в  подготовительной группе «Колокольчик» МБДОУ ДС №56 «Улыбка» прошёл день памяти, посвященный этому событию.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1549" y="5943600"/>
            <a:ext cx="32233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МЕМОРИАЛЬНЫЙ КОМПЛЕКС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«ВЫСОТА БЕССЕРТИЯ»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Г. БЕЛАЯ КАЛИТВА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06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3860" y="863640"/>
            <a:ext cx="42890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Дошкольники познакомились с историческими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фактами освобождения города Белая Калитва, прочитали </a:t>
            </a:r>
            <a:r>
              <a:rPr lang="ru-RU" b="1" dirty="0">
                <a:solidFill>
                  <a:srgbClr val="002060"/>
                </a:solidFill>
              </a:rPr>
              <a:t>патриотические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с</a:t>
            </a:r>
            <a:r>
              <a:rPr lang="ru-RU" b="1" dirty="0" smtClean="0">
                <a:solidFill>
                  <a:srgbClr val="002060"/>
                </a:solidFill>
              </a:rPr>
              <a:t>тихи. Память погибших героев почтили минутой молчания.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3780" y="401782"/>
            <a:ext cx="4304497" cy="26780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860" y="3176806"/>
            <a:ext cx="4754566" cy="32481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7212" y="3519053"/>
            <a:ext cx="3781065" cy="308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7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5758" y="687713"/>
            <a:ext cx="2863333" cy="23721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5758" y="3482015"/>
            <a:ext cx="3034144" cy="22756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5157" y="457201"/>
            <a:ext cx="40523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В группе был создан мини-музей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 в память об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освобождении города Белая Калитва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</a:rPr>
              <a:t>о</a:t>
            </a:r>
            <a:r>
              <a:rPr lang="ru-RU" b="1" i="1" dirty="0" smtClean="0">
                <a:solidFill>
                  <a:srgbClr val="FF0000"/>
                </a:solidFill>
              </a:rPr>
              <a:t>т фашистских захватчиков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448" y="1837639"/>
            <a:ext cx="2669675" cy="303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69" y="1873783"/>
            <a:ext cx="5251389" cy="388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94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24691" y="1239980"/>
            <a:ext cx="4488874" cy="33666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656" y="2923308"/>
            <a:ext cx="4784436" cy="35883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5237" y="285873"/>
            <a:ext cx="68948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Интервьюирование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«Мы празднуем твоё освобождение!»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35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982" y="168441"/>
            <a:ext cx="828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 посвятили дню освобождения города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Белая Калитва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фашистских захватчиков свои творческие работы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774619" y="3108704"/>
            <a:ext cx="3869627" cy="30609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05803" y="2052762"/>
            <a:ext cx="3701994" cy="25833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563"/>
          <a:stretch/>
        </p:blipFill>
        <p:spPr>
          <a:xfrm rot="10800000">
            <a:off x="483591" y="1291331"/>
            <a:ext cx="4017819" cy="2826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92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60332" y="571225"/>
            <a:ext cx="2666269" cy="1901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12821" y="115578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выставка «Этот день не забыт!»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06411" y="2110006"/>
            <a:ext cx="866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Ваня Г.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173782" y="558469"/>
            <a:ext cx="2650211" cy="1882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4548967" y="2120899"/>
            <a:ext cx="1379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Аделина</a:t>
            </a:r>
            <a:r>
              <a:rPr lang="ru-RU" b="1" dirty="0" smtClean="0">
                <a:solidFill>
                  <a:srgbClr val="FF0000"/>
                </a:solidFill>
              </a:rPr>
              <a:t> Ш.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028800" y="558469"/>
            <a:ext cx="2746174" cy="19228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7863538" y="2177693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Илья М.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67830" y="2604924"/>
            <a:ext cx="2851271" cy="1978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2166367" y="4247656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Лера Л.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215278" y="2611667"/>
            <a:ext cx="2779719" cy="1935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4777368" y="4214315"/>
            <a:ext cx="1244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Максим К.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59955" y="2310319"/>
            <a:ext cx="1862108" cy="2567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/>
          <p:cNvSpPr txBox="1"/>
          <p:nvPr/>
        </p:nvSpPr>
        <p:spPr>
          <a:xfrm>
            <a:off x="7776880" y="4214315"/>
            <a:ext cx="998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Алёна Г.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69278" y="4369573"/>
            <a:ext cx="1940486" cy="26533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1876929" y="6334329"/>
            <a:ext cx="1142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Гордей Л.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717524" y="4307326"/>
            <a:ext cx="1977633" cy="2815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TextBox 26"/>
          <p:cNvSpPr txBox="1"/>
          <p:nvPr/>
        </p:nvSpPr>
        <p:spPr>
          <a:xfrm>
            <a:off x="5352770" y="6350984"/>
            <a:ext cx="854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Катя 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80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4763" y="346409"/>
            <a:ext cx="2330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Коллективная работа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«Высота 79.9»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06875" y="420238"/>
            <a:ext cx="2941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Коллективная композиция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«Голуби мира»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449" y="1260765"/>
            <a:ext cx="3695896" cy="49786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715" y="1260765"/>
            <a:ext cx="4268884" cy="433647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99819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65999" y="210370"/>
            <a:ext cx="71938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Вечная память Героям!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5404" y="3336573"/>
            <a:ext cx="2457549" cy="3050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3065" y="1133700"/>
            <a:ext cx="3374593" cy="25468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3065" y="3813150"/>
            <a:ext cx="3574473" cy="272619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0079" y="1265640"/>
            <a:ext cx="32228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Методист </a:t>
            </a:r>
            <a:r>
              <a:rPr lang="ru-RU" dirty="0" err="1" smtClean="0"/>
              <a:t>Колотнева</a:t>
            </a:r>
            <a:r>
              <a:rPr lang="ru-RU" dirty="0" smtClean="0"/>
              <a:t> Ирина Николаевна провела для дошкольников мероприятие «Галерея героев и слава героям –землякам»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5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</TotalTime>
  <Words>297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пользователь1</dc:creator>
  <cp:lastModifiedBy>пользователь1</cp:lastModifiedBy>
  <cp:revision>34</cp:revision>
  <dcterms:created xsi:type="dcterms:W3CDTF">2021-01-27T14:02:07Z</dcterms:created>
  <dcterms:modified xsi:type="dcterms:W3CDTF">2023-01-24T11:24:53Z</dcterms:modified>
</cp:coreProperties>
</file>