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75388233-047D-442D-BD1A-231D15F39D69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CC09F72C-9581-4286-A797-362F003BE6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Дикие животные Ленинградской области</a:t>
            </a:r>
            <a:endParaRPr lang="ru-RU" dirty="0"/>
          </a:p>
        </p:txBody>
      </p:sp>
      <p:pic>
        <p:nvPicPr>
          <p:cNvPr id="1026" name="Picture 2" descr="C:\Users\julia\Desktop\Мама разряд 2018\54017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196" y="1628800"/>
            <a:ext cx="7429212" cy="495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962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C:\Users\julia\Desktop\Мама разряд 2018\3072x2048_751406_[www.ArtFile.ru]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8881221" cy="6624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julia\Desktop\Мама разряд 2018\hello_html_270003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304180"/>
            <a:ext cx="1719887" cy="171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julia\Desktop\Мама разряд 2018\hello_html_m1cdb23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420888"/>
            <a:ext cx="1675090" cy="157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julia\Desktop\Мама разряд 2018\hello_html_m3a8963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7256" y="540731"/>
            <a:ext cx="1664837" cy="159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4725144"/>
            <a:ext cx="5867400" cy="1540023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Кто природу губит, тот свой край не любит!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04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64288" y="2276872"/>
            <a:ext cx="1673352" cy="28163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Лось, крупное рогатое животное, обитающее в Ленинградской области. Лоси питаются </a:t>
            </a:r>
            <a:r>
              <a:rPr lang="ru-RU" dirty="0"/>
              <a:t>мхами. Лоси быстро бегают, до 56 км/ч. </a:t>
            </a:r>
            <a:r>
              <a:rPr lang="ru-RU" dirty="0" smtClean="0"/>
              <a:t>Самки </a:t>
            </a:r>
            <a:r>
              <a:rPr lang="ru-RU" dirty="0"/>
              <a:t>с Лосятами иногда объединяются в маленькие стада до 8 </a:t>
            </a:r>
            <a:r>
              <a:rPr lang="ru-RU" dirty="0" smtClean="0"/>
              <a:t>голов.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ЛОСЬ</a:t>
            </a:r>
            <a:endParaRPr lang="ru-RU" dirty="0"/>
          </a:p>
        </p:txBody>
      </p:sp>
      <p:pic>
        <p:nvPicPr>
          <p:cNvPr id="2050" name="Picture 2" descr="C:\Users\julia\Desktop\Мама разряд 2018\160615_nwtrek_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1429"/>
            <a:ext cx="4558092" cy="2951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julia\Desktop\Мама разряд 2018\moose_on_the_loose_by_louieschwartzberg-d4ok57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429000"/>
            <a:ext cx="4577564" cy="305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59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59752" y="1988840"/>
            <a:ext cx="1732728" cy="460851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Медведь – самый крупный хищник на земле. Бурые медведи кроме ягод, грибов, орехов и различных корешков едят мясо оленей, косуль или лосей. </a:t>
            </a:r>
            <a:endParaRPr lang="ru-RU" dirty="0" smtClean="0"/>
          </a:p>
          <a:p>
            <a:r>
              <a:rPr lang="ru-RU" dirty="0"/>
              <a:t>В помете обычно от 1 до 4 медвежат, которые рождаются без зубов, с закрытыми глазами и практически без мехового покрова.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60720" cy="1531640"/>
          </a:xfrm>
        </p:spPr>
        <p:txBody>
          <a:bodyPr/>
          <a:lstStyle/>
          <a:p>
            <a:r>
              <a:rPr lang="ru-RU" dirty="0" smtClean="0"/>
              <a:t>Медведь</a:t>
            </a:r>
            <a:endParaRPr lang="ru-RU" dirty="0"/>
          </a:p>
        </p:txBody>
      </p:sp>
      <p:pic>
        <p:nvPicPr>
          <p:cNvPr id="4098" name="Picture 2" descr="C:\Users\julia\Desktop\Мама разряд 2018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404664"/>
            <a:ext cx="563262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ulia\Desktop\Мама разряд 2018\bear_grass_stand_large_56398_1440x9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789040"/>
            <a:ext cx="426287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021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732728" cy="4394792"/>
          </a:xfrm>
        </p:spPr>
        <p:txBody>
          <a:bodyPr>
            <a:normAutofit/>
          </a:bodyPr>
          <a:lstStyle/>
          <a:p>
            <a:r>
              <a:rPr lang="ru-RU" dirty="0"/>
              <a:t>У всех лис есть пушистый длинный хвост, который не только украшает зверя, но и служит полезным приспособлением для выживания. Число детёнышей в помёте напрямую объясняется количеством корма.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Лиса</a:t>
            </a:r>
            <a:endParaRPr lang="ru-RU" dirty="0"/>
          </a:p>
        </p:txBody>
      </p:sp>
      <p:pic>
        <p:nvPicPr>
          <p:cNvPr id="5122" name="Picture 2" descr="C:\Users\julia\Desktop\Мама разряд 2018\77ab9_0_8f841_7c7f518b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501008"/>
            <a:ext cx="4378345" cy="308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julia\Desktop\Мама разряд 2018\img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7"/>
            <a:ext cx="5504610" cy="309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028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732728" cy="446680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Кабаны — всеядные животные. Основу их рациона составляет растительная пища — корнеплоды, луковицы и сочные корневища растений, </a:t>
            </a:r>
            <a:r>
              <a:rPr lang="ru-RU" dirty="0" smtClean="0"/>
              <a:t>грибы. В </a:t>
            </a:r>
            <a:r>
              <a:rPr lang="ru-RU" dirty="0"/>
              <a:t>помете рождается от 4 до 12 поросят. В</a:t>
            </a:r>
            <a:r>
              <a:rPr lang="ru-RU" dirty="0" smtClean="0"/>
              <a:t> </a:t>
            </a:r>
            <a:r>
              <a:rPr lang="ru-RU" dirty="0"/>
              <a:t>случае опасности поросята разбегаются в разные стороны и прячутся по </a:t>
            </a:r>
            <a:r>
              <a:rPr lang="ru-RU" dirty="0" smtClean="0"/>
              <a:t>кустам.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Кабан</a:t>
            </a:r>
            <a:endParaRPr lang="ru-RU" dirty="0"/>
          </a:p>
        </p:txBody>
      </p:sp>
      <p:pic>
        <p:nvPicPr>
          <p:cNvPr id="6146" name="Picture 2" descr="C:\Users\julia\Desktop\Мама разряд 2018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39040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julia\Desktop\Мама разряд 2018\s1200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429000"/>
            <a:ext cx="537659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12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59752" y="2130551"/>
            <a:ext cx="1732728" cy="4333007"/>
          </a:xfrm>
        </p:spPr>
        <p:txBody>
          <a:bodyPr>
            <a:normAutofit/>
          </a:bodyPr>
          <a:lstStyle/>
          <a:p>
            <a:r>
              <a:rPr lang="ru-RU" dirty="0" smtClean="0"/>
              <a:t>Белка </a:t>
            </a:r>
            <a:r>
              <a:rPr lang="ru-RU" dirty="0"/>
              <a:t>питается орехами, желудями, семенами хвойных </a:t>
            </a:r>
            <a:r>
              <a:rPr lang="ru-RU" dirty="0" smtClean="0"/>
              <a:t>деревьев. Они очень запасливые и иногда забывают где спрятали еду. Для своих детенышей строит несколько мест обитания и в случае опасности переносит их.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Белка</a:t>
            </a:r>
            <a:endParaRPr lang="ru-RU" dirty="0"/>
          </a:p>
        </p:txBody>
      </p:sp>
      <p:pic>
        <p:nvPicPr>
          <p:cNvPr id="7170" name="Picture 2" descr="C:\Users\julia\Desktop\Мама разряд 2018\mota.ru_20170227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4890744" cy="305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julia\Desktop\Мама разряд 2018\12695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573016"/>
            <a:ext cx="4095248" cy="289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662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60720" cy="432278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Зимой зайцам приходится выкапывать из-под снега остатки сельскохозяйственных культур, питаться корой кустарников и деревьев. Заяц отнюдь не труслив и не всегда </a:t>
            </a:r>
            <a:r>
              <a:rPr lang="ru-RU" dirty="0" smtClean="0"/>
              <a:t>добродушен. Зайчата не имеют запаха, поэтому другие зайчихи могут покормить найденных под кустом зайчат.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Заяц</a:t>
            </a:r>
            <a:endParaRPr lang="ru-RU" dirty="0"/>
          </a:p>
        </p:txBody>
      </p:sp>
      <p:pic>
        <p:nvPicPr>
          <p:cNvPr id="8194" name="Picture 2" descr="C:\Users\julia\Desktop\Мама разряд 2018\oboik.ru_2010121819412459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536504" cy="265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julia\Desktop\Мама разряд 2018\62000026_Zayc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316" y="3186733"/>
            <a:ext cx="3159448" cy="341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071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60720" cy="3242664"/>
          </a:xfrm>
        </p:spPr>
        <p:txBody>
          <a:bodyPr>
            <a:normAutofit/>
          </a:bodyPr>
          <a:lstStyle/>
          <a:p>
            <a:r>
              <a:rPr lang="ru-RU" dirty="0"/>
              <a:t>Внешне волки похожи на больших </a:t>
            </a:r>
            <a:r>
              <a:rPr lang="ru-RU" dirty="0" smtClean="0"/>
              <a:t>собак.</a:t>
            </a:r>
          </a:p>
          <a:p>
            <a:r>
              <a:rPr lang="ru-RU" dirty="0" smtClean="0"/>
              <a:t>Они живут стаями и подчиняются вожаку. Волки охотятся и выслеживают добычу стаей. О потомстве заботится вся стая.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Волк</a:t>
            </a:r>
            <a:endParaRPr lang="ru-RU" dirty="0"/>
          </a:p>
        </p:txBody>
      </p:sp>
      <p:pic>
        <p:nvPicPr>
          <p:cNvPr id="9218" name="Picture 2" descr="C:\Users\julia\Desktop\Мама разряд 2018\254722-Sepi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37808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julia\Desktop\Мама разряд 2018\7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9938" y="3284984"/>
            <a:ext cx="4766303" cy="309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721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 smtClean="0"/>
              <a:t>Ёжи</a:t>
            </a:r>
            <a:r>
              <a:rPr lang="ru-RU" dirty="0" smtClean="0"/>
              <a:t> всеядны. Они едят яблоки, грибы. Поздней осенью впадают в спячку. </a:t>
            </a:r>
            <a:r>
              <a:rPr lang="ru-RU" dirty="0" err="1" smtClean="0"/>
              <a:t>Ёжи</a:t>
            </a:r>
            <a:r>
              <a:rPr lang="ru-RU" dirty="0" smtClean="0"/>
              <a:t> ночные животные.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Ёж</a:t>
            </a:r>
            <a:endParaRPr lang="ru-RU" dirty="0"/>
          </a:p>
        </p:txBody>
      </p:sp>
      <p:pic>
        <p:nvPicPr>
          <p:cNvPr id="1026" name="Picture 2" descr="C:\Users\julia\Desktop\Мама разряд 2018\_PtHiOHQmE7TpK1gSfWpXo1e3ScBD-1AfyhOb9hImV5HvTL9Z8wVBJWYUm2FNjBfrQkBHihb1yVcHA8WilCtsqCTO4HolYkKlqTcGQiE3H_AJ4xPPCPdFVoMVkvF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3"/>
            <a:ext cx="4032448" cy="302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ulia\Desktop\Мама разряд 2018\22401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6267" y="3573016"/>
            <a:ext cx="4121957" cy="274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5468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72</TotalTime>
  <Words>302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Сетка</vt:lpstr>
      <vt:lpstr>Дикие животные Ленинградской области</vt:lpstr>
      <vt:lpstr>ЛОСЬ</vt:lpstr>
      <vt:lpstr>Медведь</vt:lpstr>
      <vt:lpstr>Лиса</vt:lpstr>
      <vt:lpstr>Кабан</vt:lpstr>
      <vt:lpstr>Белка</vt:lpstr>
      <vt:lpstr>Заяц</vt:lpstr>
      <vt:lpstr>Волк</vt:lpstr>
      <vt:lpstr>Ёж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 Ленинградской области</dc:title>
  <dc:creator>julia</dc:creator>
  <cp:lastModifiedBy>julia</cp:lastModifiedBy>
  <cp:revision>17</cp:revision>
  <dcterms:created xsi:type="dcterms:W3CDTF">2018-12-04T15:16:52Z</dcterms:created>
  <dcterms:modified xsi:type="dcterms:W3CDTF">2018-12-04T16:34:33Z</dcterms:modified>
</cp:coreProperties>
</file>