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>
      <p:cViewPr varScale="1">
        <p:scale>
          <a:sx n="85" d="100"/>
          <a:sy n="85" d="100"/>
        </p:scale>
        <p:origin x="78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FC63-9961-4FDD-B370-AA415B2CA76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F15CFB-2A2A-4EE7-B440-330C31796C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FC63-9961-4FDD-B370-AA415B2CA76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15CFB-2A2A-4EE7-B440-330C31796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FC63-9961-4FDD-B370-AA415B2CA76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15CFB-2A2A-4EE7-B440-330C31796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FC63-9961-4FDD-B370-AA415B2CA76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15CFB-2A2A-4EE7-B440-330C31796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FC63-9961-4FDD-B370-AA415B2CA76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15CFB-2A2A-4EE7-B440-330C31796C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FC63-9961-4FDD-B370-AA415B2CA76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15CFB-2A2A-4EE7-B440-330C31796C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FC63-9961-4FDD-B370-AA415B2CA76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15CFB-2A2A-4EE7-B440-330C31796C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FC63-9961-4FDD-B370-AA415B2CA76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15CFB-2A2A-4EE7-B440-330C31796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FC63-9961-4FDD-B370-AA415B2CA76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15CFB-2A2A-4EE7-B440-330C31796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FC63-9961-4FDD-B370-AA415B2CA76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15CFB-2A2A-4EE7-B440-330C31796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CFC63-9961-4FDD-B370-AA415B2CA76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15CFB-2A2A-4EE7-B440-330C31796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A9CFC63-9961-4FDD-B370-AA415B2CA769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BF15CFB-2A2A-4EE7-B440-330C31796C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sWVtrxzy-JE" TargetMode="External"/><Relationship Id="rId2" Type="http://schemas.openxmlformats.org/officeDocument/2006/relationships/hyperlink" Target="https://youtu.be/DqrHsRTZOV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youtu.be/Vh3WrlZwizY" TargetMode="External"/><Relationship Id="rId4" Type="http://schemas.openxmlformats.org/officeDocument/2006/relationships/hyperlink" Target="https://youtu.be/Rno_lnDZGh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340768"/>
            <a:ext cx="7175351" cy="1793167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3200" b="0" dirty="0"/>
            </a:br>
            <a:r>
              <a:rPr lang="ru-RU" sz="3200" dirty="0"/>
              <a:t>Конкурс:</a:t>
            </a:r>
            <a:br>
              <a:rPr lang="ru-RU" sz="3200" dirty="0"/>
            </a:br>
            <a:r>
              <a:rPr lang="ru-RU" sz="3200" b="0" dirty="0"/>
              <a:t>«Эксперимент на уроках химии»</a:t>
            </a:r>
            <a:br>
              <a:rPr lang="ru-RU" sz="3200" b="0" dirty="0"/>
            </a:br>
            <a:r>
              <a:rPr lang="ru-RU" sz="3200" b="0" dirty="0"/>
              <a:t>для учащихся 9-10 классов общеобразовательных учреждений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3645024"/>
            <a:ext cx="5637010" cy="882119"/>
          </a:xfrm>
        </p:spPr>
        <p:txBody>
          <a:bodyPr>
            <a:normAutofit fontScale="25000" lnSpcReduction="20000"/>
          </a:bodyPr>
          <a:lstStyle/>
          <a:p>
            <a:pPr algn="r"/>
            <a:r>
              <a:rPr lang="ru-RU" sz="8000" b="1" i="1" dirty="0"/>
              <a:t>Знание того, что было до нас, не только</a:t>
            </a:r>
          </a:p>
          <a:p>
            <a:pPr algn="r"/>
            <a:r>
              <a:rPr lang="ru-RU" sz="8000" b="1" i="1" dirty="0"/>
              <a:t>желательно, но и необходимо</a:t>
            </a:r>
          </a:p>
          <a:p>
            <a:pPr algn="r"/>
            <a:endParaRPr lang="ru-RU" sz="8000" b="1" i="1" dirty="0"/>
          </a:p>
          <a:p>
            <a:pPr algn="r"/>
            <a:r>
              <a:rPr lang="ru-RU" sz="8000" b="1" i="1" dirty="0" err="1"/>
              <a:t>В.Белов</a:t>
            </a:r>
            <a:endParaRPr lang="ru-RU" sz="8000" b="1" i="1" dirty="0"/>
          </a:p>
          <a:p>
            <a:endParaRPr lang="ru-RU" dirty="0"/>
          </a:p>
        </p:txBody>
      </p:sp>
      <p:pic>
        <p:nvPicPr>
          <p:cNvPr id="4" name="Picture 25" descr="MMj03544060000[1]">
            <a:extLst>
              <a:ext uri="{FF2B5EF4-FFF2-40B4-BE49-F238E27FC236}">
                <a16:creationId xmlns:a16="http://schemas.microsoft.com/office/drawing/2014/main" id="{83757859-636C-49EC-B0D9-7EF16F5E61F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04" y="5373216"/>
            <a:ext cx="10287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1983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87424"/>
            <a:ext cx="8229600" cy="1600200"/>
          </a:xfrm>
        </p:spPr>
        <p:txBody>
          <a:bodyPr/>
          <a:lstStyle/>
          <a:p>
            <a:r>
              <a:rPr lang="ru-RU" dirty="0"/>
              <a:t>Цели конкурса: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Конкурс проводится для  выявления одаренных учащихся в области естественнонаучных дисциплин, активизации интеллектуального потенциала талантливых школьников, повышение интереса и развитие мотивации к изучению химии. Создание условий для формирования естественнонаучного мировоззрения, правильного восприятия химических процессов и явлений, стремление к собственному интеллектуальному росту.</a:t>
            </a:r>
          </a:p>
        </p:txBody>
      </p:sp>
      <p:pic>
        <p:nvPicPr>
          <p:cNvPr id="5" name="Picture 25" descr="MMj03544060000[1]">
            <a:extLst>
              <a:ext uri="{FF2B5EF4-FFF2-40B4-BE49-F238E27FC236}">
                <a16:creationId xmlns:a16="http://schemas.microsoft.com/office/drawing/2014/main" id="{83757859-636C-49EC-B0D9-7EF16F5E61F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373216"/>
            <a:ext cx="10287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4853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600200"/>
          </a:xfrm>
        </p:spPr>
        <p:txBody>
          <a:bodyPr/>
          <a:lstStyle/>
          <a:p>
            <a:r>
              <a:rPr lang="ru-RU" dirty="0"/>
              <a:t>Задачи конкурса: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Стимулирование творческой активности учащихся;</a:t>
            </a:r>
          </a:p>
          <a:p>
            <a:r>
              <a:rPr lang="ru-RU" dirty="0"/>
              <a:t>Повышение познавательного интереса учащихся к предмету «химия»;</a:t>
            </a:r>
          </a:p>
          <a:p>
            <a:r>
              <a:rPr lang="ru-RU" dirty="0"/>
              <a:t>Повышение интереса учащихся к самостоятельной творческой деятельности.</a:t>
            </a:r>
          </a:p>
          <a:p>
            <a:endParaRPr lang="ru-RU" dirty="0"/>
          </a:p>
        </p:txBody>
      </p:sp>
      <p:pic>
        <p:nvPicPr>
          <p:cNvPr id="4" name="Picture 25" descr="MMj03544060000[1]">
            <a:extLst>
              <a:ext uri="{FF2B5EF4-FFF2-40B4-BE49-F238E27FC236}">
                <a16:creationId xmlns:a16="http://schemas.microsoft.com/office/drawing/2014/main" id="{83757859-636C-49EC-B0D9-7EF16F5E61F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589240"/>
            <a:ext cx="10287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9963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459432"/>
            <a:ext cx="8229600" cy="1600200"/>
          </a:xfrm>
        </p:spPr>
        <p:txBody>
          <a:bodyPr/>
          <a:lstStyle/>
          <a:p>
            <a:r>
              <a:rPr lang="ru-RU" sz="4400" dirty="0"/>
              <a:t>Критерии  оценивания работ: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6975326"/>
              </p:ext>
            </p:extLst>
          </p:nvPr>
        </p:nvGraphicFramePr>
        <p:xfrm>
          <a:off x="683568" y="4149080"/>
          <a:ext cx="7704856" cy="2250505"/>
        </p:xfrm>
        <a:graphic>
          <a:graphicData uri="http://schemas.openxmlformats.org/drawingml/2006/table">
            <a:tbl>
              <a:tblPr firstRow="1" firstCol="1" bandRow="1"/>
              <a:tblGrid>
                <a:gridCol w="14249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84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4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05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05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52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105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285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Школа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Соответствие заявленной теме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Актуальность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Полнота работы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Уровень сложности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Оригинальность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Место (баллы)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8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МБОУ «Лицей №1»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место</a:t>
                      </a: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(25б.)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27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МБОУ «Гимназия им. А.А.Иноземцева»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II</a:t>
                      </a: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место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(24б.)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8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МБОУ «СОШ №37»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II</a:t>
                      </a: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место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(24б.)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78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МБОУ «СОШ №16»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en-US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III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место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78680" algn="l"/>
                        </a:tabLs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(23б.)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55576" y="1248594"/>
            <a:ext cx="73448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1. Соответствие эксперимента заявленной теме (связь видеоролика с учебным пред-метом, разделом и темой).</a:t>
            </a:r>
          </a:p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2. Раскрытие темы эксперимента, актуальности проделанной работы.</a:t>
            </a:r>
          </a:p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3. Полнота и ясность информации.</a:t>
            </a:r>
          </a:p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4. Уровень сложности эксперимента.</a:t>
            </a:r>
          </a:p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5. Оригинальность эксперимента (технические особенности - наличие звукового со-провождения, видеоэффектов и т.п.)</a:t>
            </a:r>
          </a:p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6. Оценивание по пятибалльной системе.</a:t>
            </a:r>
          </a:p>
        </p:txBody>
      </p:sp>
      <p:pic>
        <p:nvPicPr>
          <p:cNvPr id="8" name="Picture 25" descr="MMj03544060000[1]">
            <a:extLst>
              <a:ext uri="{FF2B5EF4-FFF2-40B4-BE49-F238E27FC236}">
                <a16:creationId xmlns:a16="http://schemas.microsoft.com/office/drawing/2014/main" id="{83757859-636C-49EC-B0D9-7EF16F5E61F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5300" y="2823592"/>
            <a:ext cx="10287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5811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003232" cy="1268760"/>
          </a:xfrm>
        </p:spPr>
        <p:txBody>
          <a:bodyPr/>
          <a:lstStyle/>
          <a:p>
            <a:r>
              <a:rPr lang="ru-RU" dirty="0"/>
              <a:t>Ссылки на видео: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https://youtu.be/DqrHsRTZOVg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dirty="0">
                <a:solidFill>
                  <a:srgbClr val="0D0D0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"Холодный </a:t>
            </a:r>
            <a:r>
              <a:rPr lang="ru-RU" dirty="0" err="1">
                <a:solidFill>
                  <a:srgbClr val="0D0D0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форфор</a:t>
            </a:r>
            <a:r>
              <a:rPr lang="ru-RU" dirty="0">
                <a:solidFill>
                  <a:srgbClr val="0D0D0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 домашних условиях" 2019г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https://youtu.be/sWVtrxzy-JE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dirty="0">
                <a:solidFill>
                  <a:srgbClr val="0D0D0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Качественное определение углеводородов 2022 г.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https://youtu.be/Rno_lnDZGhY</a:t>
            </a:r>
            <a:r>
              <a:rPr lang="ru-RU" dirty="0">
                <a:solidFill>
                  <a:srgbClr val="0D0D0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"Получение аммиака и опыты с ним" 2021 год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u="sng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https://youtu.be/Vh3WrlZwizY</a:t>
            </a:r>
            <a:r>
              <a:rPr lang="ru-RU">
                <a:solidFill>
                  <a:srgbClr val="0D0D0D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"Реакции ионного обмена" 2023г.</a:t>
            </a:r>
            <a:endParaRPr lang="ru-RU" sz="20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19730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29</TotalTime>
  <Words>327</Words>
  <Application>Microsoft Office PowerPoint</Application>
  <PresentationFormat>Экран (4:3)</PresentationFormat>
  <Paragraphs>61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Century Gothic</vt:lpstr>
      <vt:lpstr>Courier New</vt:lpstr>
      <vt:lpstr>Palatino Linotype</vt:lpstr>
      <vt:lpstr>Times New Roman</vt:lpstr>
      <vt:lpstr>Исполнительная</vt:lpstr>
      <vt:lpstr> Конкурс: «Эксперимент на уроках химии» для учащихся 9-10 классов общеобразовательных учреждений </vt:lpstr>
      <vt:lpstr>Цели конкурса:</vt:lpstr>
      <vt:lpstr>Задачи конкурса:</vt:lpstr>
      <vt:lpstr>Критерии  оценивания работ:</vt:lpstr>
      <vt:lpstr>Ссылки на видео: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«Эксперимент на уроках химии» для учащихся 9-10 классов общеобразовательных учреждений</dc:title>
  <dc:creator>Raizen 3</dc:creator>
  <cp:lastModifiedBy>Виктория Орлова</cp:lastModifiedBy>
  <cp:revision>10</cp:revision>
  <dcterms:created xsi:type="dcterms:W3CDTF">2022-03-11T11:31:36Z</dcterms:created>
  <dcterms:modified xsi:type="dcterms:W3CDTF">2023-01-24T02:46:07Z</dcterms:modified>
</cp:coreProperties>
</file>