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64" r:id="rId8"/>
    <p:sldId id="269" r:id="rId9"/>
    <p:sldId id="265" r:id="rId10"/>
    <p:sldId id="266" r:id="rId11"/>
    <p:sldId id="268" r:id="rId12"/>
    <p:sldId id="270" r:id="rId13"/>
    <p:sldId id="271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660"/>
  </p:normalViewPr>
  <p:slideViewPr>
    <p:cSldViewPr snapToGrid="0">
      <p:cViewPr varScale="1">
        <p:scale>
          <a:sx n="73" d="100"/>
          <a:sy n="73" d="100"/>
        </p:scale>
        <p:origin x="5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A824-1A51-4B26-AD58-A6D8E14F6C04}" type="datetimeFigureOut">
              <a:rPr lang="en-US" dirty="0"/>
              <a:t>1/24/2023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dirty="0"/>
              <a:t>1/24/2023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dirty="0"/>
              <a:t>1/24/2023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dirty="0"/>
              <a:t>1/24/2023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dirty="0"/>
              <a:t>1/24/2023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dirty="0"/>
              <a:t>1/24/2023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E46F-7819-4ACF-B48B-48222C2ACC88}" type="datetimeFigureOut">
              <a:rPr lang="en-US" dirty="0"/>
              <a:t>1/24/2023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dirty="0"/>
              <a:t>1/24/2023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dirty="0"/>
              <a:t>1/24/2023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25BB-DA17-4BA0-B3C8-3AC3ABC827E6}" type="datetimeFigureOut">
              <a:rPr lang="en-US" dirty="0"/>
              <a:t>1/24/2023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4C9A-3960-41CF-A4E9-2A8FB932454B}" type="datetimeFigureOut">
              <a:rPr lang="en-US" dirty="0"/>
              <a:t>1/24/2023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Eigth level</a:t>
            </a:r>
          </a:p>
          <a:p>
            <a:pPr lvl="8"/>
            <a:r>
              <a:rPr lang="en-US" dirty="0"/>
              <a:t>Ninth level</a:t>
            </a:r>
          </a:p>
          <a:p>
            <a:pPr lvl="4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BC1C18-307B-4F68-A007-B5B542270E8D}" type="datetimeFigureOut">
              <a:rPr lang="en-US" dirty="0"/>
              <a:t>1/24/2023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5286" y="248890"/>
            <a:ext cx="11489635" cy="2268559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общеобразовательное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 "Средняя общеобразовательная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школа № 3 с углубленным изучением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музыкальных предметов им. А. П. Иванова«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проект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на тему: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"''Пожарная безопасность"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38290" y="4759784"/>
            <a:ext cx="5357600" cy="1160213"/>
          </a:xfrm>
        </p:spPr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BCC2B32-7FD8-486E-A159-F430D6BFFF33}"/>
              </a:ext>
            </a:extLst>
          </p:cNvPr>
          <p:cNvSpPr/>
          <p:nvPr/>
        </p:nvSpPr>
        <p:spPr>
          <a:xfrm>
            <a:off x="4575645" y="4549049"/>
            <a:ext cx="5459896" cy="21799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1271905" algn="l"/>
                <a:tab pos="5941060" algn="l"/>
              </a:tabLs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Выполнила:                                               </a:t>
            </a:r>
            <a:b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Ученица 11 класса </a:t>
            </a:r>
            <a:b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МОУ СОШ № 3</a:t>
            </a:r>
            <a:b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Смирнова Анастасия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1271905" algn="l"/>
                <a:tab pos="5941060" algn="l"/>
              </a:tabLs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Руководитель проекта:</a:t>
            </a:r>
            <a:b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Ямщиков Александр                                                                                                                                                                           Юрьевич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2842773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Основными причинами пожаров являются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89939" y="2000250"/>
            <a:ext cx="6718781" cy="3727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3161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86DE6BA-B9AD-42F1-85DD-B706C15D1EC2}"/>
              </a:ext>
            </a:extLst>
          </p:cNvPr>
          <p:cNvSpPr/>
          <p:nvPr/>
        </p:nvSpPr>
        <p:spPr>
          <a:xfrm>
            <a:off x="1121626" y="2784106"/>
            <a:ext cx="94162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Заключение</a:t>
            </a:r>
          </a:p>
        </p:txBody>
      </p:sp>
    </p:spTree>
    <p:extLst>
      <p:ext uri="{BB962C8B-B14F-4D97-AF65-F5344CB8AC3E}">
        <p14:creationId xmlns:p14="http://schemas.microsoft.com/office/powerpoint/2010/main" val="10045288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131518-2B7C-4B2F-94BE-99B0D2890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7A6EDAB-9892-49F5-BB2A-0F8322D146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5CB4E94-BEB5-4FE8-BC33-87FCF88ADAB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8800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AD90E4-D916-4F39-B00E-C96CBCD594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9990E55-BA27-404B-A7AB-423191E94A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1D19BC2B-E0CF-479A-BFD5-ED84791331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8524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dvbezheck.ru/pic/users/1/img/pozhar2019/e69687bce71f195610403ff7edd72a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900" b="1" dirty="0"/>
              <a:t>Введение</a:t>
            </a:r>
            <a:br>
              <a:rPr lang="ru-RU" sz="4900" b="1" dirty="0"/>
            </a:br>
            <a:r>
              <a:rPr lang="ru-RU" sz="4900" b="1" dirty="0"/>
              <a:t>1. Общая характеристика пожаров.</a:t>
            </a:r>
            <a:br>
              <a:rPr lang="ru-RU" sz="4900" b="1" dirty="0"/>
            </a:br>
            <a:r>
              <a:rPr lang="ru-RU" sz="4900" b="1" dirty="0"/>
              <a:t>2. Актуальность данной темы.</a:t>
            </a:r>
            <a:br>
              <a:rPr lang="ru-RU" sz="4900" b="1" dirty="0"/>
            </a:br>
            <a:r>
              <a:rPr lang="ru-RU" sz="4900" b="1" dirty="0"/>
              <a:t>3. Цели и задачи проекта</a:t>
            </a:r>
            <a:r>
              <a:rPr lang="ru-RU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86278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vdvbezheck.ru/pic/news/160389388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329766" cy="399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03236" y="344230"/>
            <a:ext cx="4188254" cy="1974900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Пожарная безопасность??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9766" y="2500164"/>
            <a:ext cx="6015543" cy="4357836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EAD5A9C-5622-4F49-A485-3F38C6CA6DF8}"/>
              </a:ext>
            </a:extLst>
          </p:cNvPr>
          <p:cNvSpPr/>
          <p:nvPr/>
        </p:nvSpPr>
        <p:spPr>
          <a:xfrm>
            <a:off x="185530" y="4130015"/>
            <a:ext cx="33262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Опасные факторы пожара, воздействующие на людей и имущество: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860771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rivetsochi.ru/uploads/images/05/90/12/2021/06/22/6fe19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8100" y="1443038"/>
            <a:ext cx="6722039" cy="4989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036" y="106018"/>
            <a:ext cx="10358104" cy="1779268"/>
          </a:xfrm>
        </p:spPr>
        <p:txBody>
          <a:bodyPr>
            <a:noAutofit/>
          </a:bodyPr>
          <a:lstStyle/>
          <a:p>
            <a:r>
              <a:rPr lang="ru-RU" sz="4000" b="1" dirty="0"/>
              <a:t>Пожары наносят громадный материальный ущерб и в ряде случаев сопровождаются гибелью людей. Поэтому защита от пожаров является важнейшей обязанностью каждого члена общества и проводится в общегосударственном масштабе.</a:t>
            </a:r>
            <a:br>
              <a:rPr lang="ru-RU" sz="4000" b="1" dirty="0"/>
            </a:br>
            <a:r>
              <a:rPr lang="ru-RU" sz="4000" b="1" dirty="0"/>
              <a:t> Пожарная безопасность может быть обеспечена мерами пожарной профилактики и активной пожарной защиты.  </a:t>
            </a:r>
          </a:p>
        </p:txBody>
      </p:sp>
    </p:spTree>
    <p:extLst>
      <p:ext uri="{BB962C8B-B14F-4D97-AF65-F5344CB8AC3E}">
        <p14:creationId xmlns:p14="http://schemas.microsoft.com/office/powerpoint/2010/main" val="1887252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189131.selcdn.ru/leonardo/uploadsForSiteId/200164/texteditor/5d1dffa2-6c79-49d0-a48c-605b216c24e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6507" y="542925"/>
            <a:ext cx="9063632" cy="580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23742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Анкетирование родителей и детей.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06E3E27-3756-49F8-9004-FF3D45E688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H="1">
            <a:off x="231938" y="1346669"/>
            <a:ext cx="4007777" cy="5252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1B29E124-F5E0-4040-92D9-0F046FC8B1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1787" y="1379174"/>
            <a:ext cx="3746126" cy="5220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0085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Пожары в Бежецке </a:t>
            </a: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700" y="708495"/>
            <a:ext cx="4575820" cy="2682405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6175" y="2124534"/>
            <a:ext cx="4765992" cy="2731853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1801" y="3490460"/>
            <a:ext cx="4197914" cy="2600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3383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9B75DD-9662-4E55-86ED-53338D72B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75A9308-1F97-4B81-A4D6-8A03862453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9B2C397-168C-49BB-B17E-5332A011F9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69683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Основные показатели обстановки с пожарами и их последствиями в Тверской области</a:t>
            </a:r>
            <a:br>
              <a:rPr lang="ru-RU" dirty="0"/>
            </a:b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11808" y="2647950"/>
            <a:ext cx="7466744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2271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dison">
  <a:themeElements>
    <a:clrScheme name="Madison">
      <a:dk1>
        <a:sysClr val="windowText" lastClr="000000"/>
      </a:dk1>
      <a:lt1>
        <a:sysClr val="window" lastClr="FFFFFF"/>
      </a:lt1>
      <a:dk2>
        <a:srgbClr val="2D251F"/>
      </a:dk2>
      <a:lt2>
        <a:srgbClr val="FAE9C5"/>
      </a:lt2>
      <a:accent1>
        <a:srgbClr val="ED3846"/>
      </a:accent1>
      <a:accent2>
        <a:srgbClr val="F87184"/>
      </a:accent2>
      <a:accent3>
        <a:srgbClr val="EC9DA9"/>
      </a:accent3>
      <a:accent4>
        <a:srgbClr val="ECC190"/>
      </a:accent4>
      <a:accent5>
        <a:srgbClr val="FFB268"/>
      </a:accent5>
      <a:accent6>
        <a:srgbClr val="F98657"/>
      </a:accent6>
      <a:hlink>
        <a:srgbClr val="B97669"/>
      </a:hlink>
      <a:folHlink>
        <a:srgbClr val="9E9483"/>
      </a:folHlink>
    </a:clrScheme>
    <a:fontScheme name="Madison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BCCF8060-3FCB-4641-B728-8A589529B13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Мэдисон</Template>
  <TotalTime>168</TotalTime>
  <Words>72</Words>
  <Application>Microsoft Office PowerPoint</Application>
  <PresentationFormat>Широкоэкранный</PresentationFormat>
  <Paragraphs>13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MS Shell Dlg 2</vt:lpstr>
      <vt:lpstr>Times New Roman</vt:lpstr>
      <vt:lpstr>Wingdings</vt:lpstr>
      <vt:lpstr>Wingdings 3</vt:lpstr>
      <vt:lpstr>Madison</vt:lpstr>
      <vt:lpstr>Муниципальное общеобразовательное учреждение "Средняя общеобразовательная школа № 3 с углубленным изучением музыкальных предметов им. А. П. Иванова«     Индивидуальный проект     на тему: "''Пожарная безопасность" </vt:lpstr>
      <vt:lpstr>Введение 1. Общая характеристика пожаров. 2. Актуальность данной темы. 3. Цели и задачи проекта.</vt:lpstr>
      <vt:lpstr>Пожарная безопасность??</vt:lpstr>
      <vt:lpstr>Пожары наносят громадный материальный ущерб и в ряде случаев сопровождаются гибелью людей. Поэтому защита от пожаров является важнейшей обязанностью каждого члена общества и проводится в общегосударственном масштабе.  Пожарная безопасность может быть обеспечена мерами пожарной профилактики и активной пожарной защиты.  </vt:lpstr>
      <vt:lpstr>Презентация PowerPoint</vt:lpstr>
      <vt:lpstr>Анкетирование родителей и детей. </vt:lpstr>
      <vt:lpstr>Пожары в Бежецке </vt:lpstr>
      <vt:lpstr>Презентация PowerPoint</vt:lpstr>
      <vt:lpstr>Основные показатели обстановки с пожарами и их последствиями в Тверской области </vt:lpstr>
      <vt:lpstr>Основными причинами пожаров являются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Пожарная безопасность и важность этой профессии</dc:title>
  <dc:creator>User</dc:creator>
  <cp:lastModifiedBy>qqq28228@gmail.com</cp:lastModifiedBy>
  <cp:revision>17</cp:revision>
  <dcterms:created xsi:type="dcterms:W3CDTF">2022-01-06T11:54:47Z</dcterms:created>
  <dcterms:modified xsi:type="dcterms:W3CDTF">2023-01-24T20:40:43Z</dcterms:modified>
</cp:coreProperties>
</file>