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09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E4881-4D97-4BCD-AB08-E8612194EEF6}" type="datetimeFigureOut">
              <a:rPr lang="ru-RU" smtClean="0"/>
              <a:pPr/>
              <a:t>17.05.2018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51B06-4A25-4003-9087-3889538B4A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E4881-4D97-4BCD-AB08-E8612194EEF6}" type="datetimeFigureOut">
              <a:rPr lang="ru-RU" smtClean="0"/>
              <a:pPr/>
              <a:t>17.05.2018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51B06-4A25-4003-9087-3889538B4A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E4881-4D97-4BCD-AB08-E8612194EEF6}" type="datetimeFigureOut">
              <a:rPr lang="ru-RU" smtClean="0"/>
              <a:pPr/>
              <a:t>17.05.2018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51B06-4A25-4003-9087-3889538B4A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E4881-4D97-4BCD-AB08-E8612194EEF6}" type="datetimeFigureOut">
              <a:rPr lang="ru-RU" smtClean="0"/>
              <a:pPr/>
              <a:t>17.05.2018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51B06-4A25-4003-9087-3889538B4A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E4881-4D97-4BCD-AB08-E8612194EEF6}" type="datetimeFigureOut">
              <a:rPr lang="ru-RU" smtClean="0"/>
              <a:pPr/>
              <a:t>17.05.2018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51B06-4A25-4003-9087-3889538B4A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E4881-4D97-4BCD-AB08-E8612194EEF6}" type="datetimeFigureOut">
              <a:rPr lang="ru-RU" smtClean="0"/>
              <a:pPr/>
              <a:t>17.05.2018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51B06-4A25-4003-9087-3889538B4A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E4881-4D97-4BCD-AB08-E8612194EEF6}" type="datetimeFigureOut">
              <a:rPr lang="ru-RU" smtClean="0"/>
              <a:pPr/>
              <a:t>17.05.2018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51B06-4A25-4003-9087-3889538B4A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E4881-4D97-4BCD-AB08-E8612194EEF6}" type="datetimeFigureOut">
              <a:rPr lang="ru-RU" smtClean="0"/>
              <a:pPr/>
              <a:t>17.05.2018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51B06-4A25-4003-9087-3889538B4A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E4881-4D97-4BCD-AB08-E8612194EEF6}" type="datetimeFigureOut">
              <a:rPr lang="ru-RU" smtClean="0"/>
              <a:pPr/>
              <a:t>17.05.2018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51B06-4A25-4003-9087-3889538B4A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E4881-4D97-4BCD-AB08-E8612194EEF6}" type="datetimeFigureOut">
              <a:rPr lang="ru-RU" smtClean="0"/>
              <a:pPr/>
              <a:t>17.05.2018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51B06-4A25-4003-9087-3889538B4A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E4881-4D97-4BCD-AB08-E8612194EEF6}" type="datetimeFigureOut">
              <a:rPr lang="ru-RU" smtClean="0"/>
              <a:pPr/>
              <a:t>17.05.2018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51B06-4A25-4003-9087-3889538B4A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BE4881-4D97-4BCD-AB08-E8612194EEF6}" type="datetimeFigureOut">
              <a:rPr lang="ru-RU" smtClean="0"/>
              <a:pPr/>
              <a:t>17.05.2018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651B06-4A25-4003-9087-3889538B4A7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71472" y="1071546"/>
            <a:ext cx="78581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Занятие для средней группы. </a:t>
            </a:r>
          </a:p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«Лето»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4a8b26f934c0113757f56f7dd0a37785&amp;n=1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64" y="2214554"/>
            <a:ext cx="4267200" cy="3048001"/>
          </a:xfrm>
          <a:prstGeom prst="rect">
            <a:avLst/>
          </a:prstGeom>
          <a:noFill/>
        </p:spPr>
      </p:pic>
      <p:pic>
        <p:nvPicPr>
          <p:cNvPr id="2" name="Picture 2" descr="https://im0-tub-ru.yandex.net/i?id=0f818bc29e6b8d482fb01ace12388776&amp;n=1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3071810"/>
            <a:ext cx="2447197" cy="1928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manuskript-shop.ru/image/cache/catalog/products/11298692-480x36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4" name="Picture 4" descr="https://manuskript-shop.ru/image/cache/catalog/products/11298692-480x360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071602" y="357166"/>
            <a:ext cx="6477043" cy="4857784"/>
          </a:xfrm>
          <a:prstGeom prst="rect">
            <a:avLst/>
          </a:prstGeom>
          <a:noFill/>
        </p:spPr>
      </p:pic>
      <p:pic>
        <p:nvPicPr>
          <p:cNvPr id="15366" name="Picture 6" descr="http://muzotkrytka.narod.ru/raznoe/pismo/23_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214290"/>
            <a:ext cx="3526192" cy="492733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500694" y="500042"/>
            <a:ext cx="321471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«Здравствуйте, ребята!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Моя сестра Весна, сломала мой волшебный посох, и заколдовала меня и не хочет, что бы лето наступило. Пожалуйста помогите мне, но для этого вам нужно собрать мой волшебный посох».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s://im0-tub-ru.yandex.net/i?id=0de4580293068e162bac861967b0930d&amp;n=1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4500570"/>
            <a:ext cx="1697038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https://im0-tub-ru.yandex.net/i?id=4f864270a6277d97c2e9b670f942a73c&amp;n=1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43702" y="1357298"/>
            <a:ext cx="2122714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http://zoozel.ru/gallery/images/1401769_kartinki-svinya-s-porosenkom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4429132"/>
            <a:ext cx="1963738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1" descr="https://im0-tub-ru.yandex.net/i?id=d31b1d4d101e1868f3d7574c904d0b9c-l&amp;n=1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0588" r="11765"/>
          <a:stretch>
            <a:fillRect/>
          </a:stretch>
        </p:blipFill>
        <p:spPr bwMode="auto">
          <a:xfrm>
            <a:off x="3571868" y="928670"/>
            <a:ext cx="1643074" cy="1887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https://im0-tub-ru.yandex.net/i?id=0e9ec96279b17be4e6f7e5e0d272b1a3&amp;n=13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5000636"/>
            <a:ext cx="1767897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4" descr="https://ic.pics.livejournal.com/yavelik/65175209/112863/112863_original.jp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214422"/>
            <a:ext cx="2040601" cy="1500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142852"/>
            <a:ext cx="492922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Мы присели на кусток,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Чтобы отыскать грибок.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Встали. Потянули спину.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Вновь шагаем по тропинке.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 теперь вращаем ручки,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Словно разгоняем тучки.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Гоним их вперед-назад,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 двенадцать раз подряд.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Приседаем ниже, глубже,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Как лягушка в теплой луже.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Прыг – и нету комара!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Вот веселая игра.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Отдохнули, порезвились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на стулья опустились.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www.velostrana.ru/inc/i/iloader/resize/x_700_442_hermes2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00728" y="3357562"/>
            <a:ext cx="3143272" cy="1984752"/>
          </a:xfrm>
          <a:prstGeom prst="rect">
            <a:avLst/>
          </a:prstGeom>
          <a:noFill/>
        </p:spPr>
      </p:pic>
      <p:sp>
        <p:nvSpPr>
          <p:cNvPr id="16388" name="AutoShape 4" descr="http://rus-gal.ru/wp-content/uploads/13625803250bd174a65c4c24bff45c733a5216b7f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90" name="Picture 6" descr="http://rus-gal.ru/wp-content/uploads/13625803250bd174a65c4c24bff45c733a5216b7f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16" y="1214422"/>
            <a:ext cx="1561145" cy="17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</TotalTime>
  <Words>114</Words>
  <Application>Microsoft Office PowerPoint</Application>
  <PresentationFormat>Экран (4:3)</PresentationFormat>
  <Paragraphs>18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Пользователь Windows</cp:lastModifiedBy>
  <cp:revision>25</cp:revision>
  <dcterms:created xsi:type="dcterms:W3CDTF">2018-05-16T10:49:18Z</dcterms:created>
  <dcterms:modified xsi:type="dcterms:W3CDTF">2018-05-17T15:53:43Z</dcterms:modified>
</cp:coreProperties>
</file>