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9" r:id="rId3"/>
    <p:sldId id="257" r:id="rId4"/>
    <p:sldId id="258" r:id="rId5"/>
    <p:sldId id="261" r:id="rId6"/>
    <p:sldId id="260" r:id="rId7"/>
    <p:sldId id="263" r:id="rId8"/>
    <p:sldId id="264" r:id="rId9"/>
    <p:sldId id="266" r:id="rId10"/>
    <p:sldId id="267" r:id="rId11"/>
    <p:sldId id="265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03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53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9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892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76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80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69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9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8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62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19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pinimg.com/originals/24/13/6c/24136cd35ba5226f34dd7a2868c007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1765858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Мало подвижная      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4077072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Составила: Янченко О.Л.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59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Правила    обязательные требования для участников игры. Они обусловливают расположение и перемещение игроков, уточняют характер поведения, права и обязанности играющих, определяют способы ведения игры, приемы и условия учета ее результатов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26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одержание  исходит из опыта человечества, передающегося от поколения к поколению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39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дготовка к игре Знание педагогом практического материала Подготовка к проведению конкретной игры (условия, содержание, правила) Продумывание приемов активизации детей, использования отдельных пособий, игрушек, наглядного материала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5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Руководство игрой Объяснение правил, сюжета игры, обговаривание игровых действий) Совместная подготовка атрибутов Участие в игре (роль водящего или второстепенная роль) Использование приемов активизации Во время игры: указания, пояснения, похвала, наблюдение за выполнением правил, игровых действий Усложнение Вариативност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7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ПАСИБО ЗА ВНИМАНИЕ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4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Игра – это сознательная, активная деятельность ребенка, характеризующаяся точным и своевременным выполнением заданий, связанных с обязательным для всех играющих правилам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6"/>
            <a:ext cx="9153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99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Цель :  Всестороннее развитие детей  Всестороннее развитие детей  Всестороннее развитие дете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2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Задачи:  Образовательные Воспитательные Оздоровительные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43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бразовательные задачи  В игровой деятельности создаются благоприятные условия для: развития внимания, памяти, ориентации  раскрытие потенциальных возможностей и творческой инициативы ребенка Расширение кругозора Развитие связной и звуковой культуры речи Формирование ОБЖ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56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оспитательные задачи Воспитание волевых качеств (воля, целеустремленность, выносливость) Нравственных качеств личности (сопереживание, взаимопомощь, отзывчивость)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22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лассификация подвижных игр по степени физической нагрузки  Игры большой подвижности . Одновременно участвует вся группа детей; построе­ны они в основном на таких движениях, как бег и прыжки. Игры средней подвижности. Активно участвует вся группа, но характер дви­жений играющих относи­тельно спокойный (ходь­ба, передача предметов) или движение выполня­ется подгруппами. Игры малой подвижности . Движения выполняются в медленном темпе, к тому же интенсивность их не­значительна (игры с ходь­бой, игры на внимание)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94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Содержание подвижной игры сюжет (тема, идея) правила двигательные действия 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85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Сюжет игры   определяет цель действий играющих, характер развития игрового конфликта. Он заимствуется из окружающей действительности и образно отражает ее действия (например, охотничьи, трудовые, военные, бытовые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14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579</TotalTime>
  <Words>9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10</cp:revision>
  <dcterms:created xsi:type="dcterms:W3CDTF">2022-05-04T03:18:45Z</dcterms:created>
  <dcterms:modified xsi:type="dcterms:W3CDTF">2022-05-05T05:29:52Z</dcterms:modified>
</cp:coreProperties>
</file>