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5" r:id="rId11"/>
    <p:sldId id="266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723" autoAdjust="0"/>
  </p:normalViewPr>
  <p:slideViewPr>
    <p:cSldViewPr>
      <p:cViewPr>
        <p:scale>
          <a:sx n="57" d="100"/>
          <a:sy n="57" d="100"/>
        </p:scale>
        <p:origin x="-228" y="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ENA\Desktop\1613680825_22-p-fon-dlya-prezentatsii-tatarstan-2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971600" y="404664"/>
            <a:ext cx="7491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общеразвивающего вида №9 «Садко» г. Альметьевск»</a:t>
            </a:r>
            <a:endParaRPr kumimoji="0" lang="tt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043608" y="5373216"/>
            <a:ext cx="774035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Подготовила 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оспитатель первой квалификационной категории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Зигангирова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Е.Х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2204864"/>
            <a:ext cx="69847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«Приобщение детей дошкольного возраста к истории, традициям и национальной культуре народов Республики Татарстан»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LENA\Desktop\1660869658_51-kartinkin-net-p-fon-dlya-prezentatsii-bashkortostan-krasiv-5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4" y="5877272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Воспитанники так же подготовились к мероприятию рассказали стихи, спели песню на мордовском языке.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Users\LENA\Desktop\фото на семинар народного воспитания\730c6ff5-eab4-4feb-bcbc-f1844bc900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260648"/>
            <a:ext cx="3744416" cy="273630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2531" name="Picture 3" descr="C:\Users\LENA\Desktop\фото на семинар народного воспитания\3608176c-fe45-4202-b783-ad8d793286f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51720" y="3212976"/>
            <a:ext cx="3960439" cy="259228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2532" name="Picture 4" descr="C:\Users\LENA\Desktop\фото на семинар народного воспитания\e03678ac-f588-4b12-8886-b65111045eb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88224" y="2636912"/>
            <a:ext cx="2304256" cy="382021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2533" name="Picture 5" descr="C:\Users\LENA\Desktop\фото на семинар народного воспитания\1fdf426a-71ad-4b53-a08b-2afc07c120f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3968" y="260648"/>
            <a:ext cx="3384376" cy="273630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LENA\Desktop\1660869658_51-kartinkin-net-p-fon-dlya-prezentatsii-bashkortostan-krasiv-5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404664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конце мероприятия  родительница нашей воспитанницы  провела мастер-класс открытки символизирующей дружбу народов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Users\LENA\Desktop\фото на семинар народного воспитания\06d745cf-8c82-4419-bc47-823edb6fc7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340768"/>
            <a:ext cx="3862442" cy="288032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3556" name="Picture 4" descr="C:\Users\LENA\Desktop\фото на семинар народного воспитания\110aa9aa-985b-4d2e-a36e-8bc6ce964eb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1268760"/>
            <a:ext cx="3773629" cy="306224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3555" name="Picture 3" descr="C:\Users\LENA\Desktop\фото на семинар народного воспитания\006bf345-b829-492b-b425-06c7847cc70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83768" y="3933056"/>
            <a:ext cx="3694010" cy="259228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C:\Users\LENA\Desktop\1619591158_32-phonoteka_org-p-fon-dlya-prezentatsii-po-tatarskomu-yaziku-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91680" y="5805264"/>
            <a:ext cx="68130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Игътибарыгыз</a:t>
            </a:r>
            <a:r>
              <a:rPr lang="ru-RU" sz="4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өчен рәхмәт!</a:t>
            </a:r>
            <a:endParaRPr lang="ru-RU" sz="40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ENA\Desktop\1660869658_51-kartinkin-net-p-fon-dlya-prezentatsii-bashkortostan-krasiv-5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864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91072" y="764704"/>
            <a:ext cx="8352928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Содействие возрождению, сохранению национальной культуры, обычаев и традиций народов Поволжья путем проведения цикла культурно-просветительских мероприятий , мастер –классов, ООД , пополнения предметно-пространственной среды с детьми дошкольного возраста. </a:t>
            </a:r>
          </a:p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создать условия для тесного общения и творческого взаимообмена между педагогами, детьми, родителями;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формировать нравственно- эстетические ценности;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воспитать бережного отношения к историческому и культурному наследию народов Республики;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способствовать приобщению детей к национальной культуре;</a:t>
            </a:r>
            <a:r>
              <a:rPr lang="ru-RU" sz="2400" dirty="0" smtClean="0">
                <a:solidFill>
                  <a:srgbClr val="111111"/>
                </a:solidFill>
                <a:latin typeface="Arial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 пробудить в детях любовь к родному и земле;</a:t>
            </a:r>
          </a:p>
          <a:p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• обогащать речь детей образными выражениями малых форм фольклора.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ENA\Desktop\1660869658_51-kartinkin-net-p-fon-dlya-prezentatsii-bashkortostan-krasiv-5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755576" y="515207"/>
            <a:ext cx="8064896" cy="582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15000"/>
              </a:lnSpc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Актуальность: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В настоящее время перед системой образования остро обозначилась проблема этнокультурного воспитания и обучения детей с целью приобщения новых поколений к исторической памяти народа и сохранение её в наших потомках. Самобытность любого народа начинается с его языка. Родной язык является связующим звеном, помогающим представителям любого народа сохранить свою самоидентификацию и культуру. Каждый язык, независимо от того, кому он принадлежит, или многочисленной нации, или малочисленному народу — это настоящая драгоценность, и мы должны ее беречь.</a:t>
            </a:r>
            <a:endParaRPr lang="ru-RU" sz="2000" dirty="0" smtClean="0"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	Основным направлением работы детского сада является нравственно- патриотическое воспитание, приобщение к национальной культуре. Поэтому вовлечение детей уже с дошкольного возраста к участию в массовых этнографических, краеведческих, культурно-просветительских мероприятиях дает положительный результат при приобщении к родному языку и родной культуре.</a:t>
            </a:r>
            <a:endParaRPr lang="ru-RU" sz="2000" dirty="0" smtClean="0">
              <a:ea typeface="Calibri"/>
              <a:cs typeface="Times New Roman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ENA\Desktop\1660869658_51-kartinkin-net-p-fon-dlya-prezentatsii-bashkortostan-krasiv-5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flipH="1">
            <a:off x="539552" y="764704"/>
            <a:ext cx="216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115616" y="404664"/>
            <a:ext cx="734481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К. Д. Ушинский писал: «Как нет человека без самолюбия, так нет человека без любви к отечеству, и эта любовь дает воспитанию верный ключ к сердцу человека.» именно поэтому мои интересы обратились к нравственным ценностям, к национальной культуре народов, проживающих в Республике Татарстан.</a:t>
            </a:r>
            <a:r>
              <a:rPr lang="ru-RU" sz="2000" dirty="0" smtClean="0"/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2564904"/>
            <a:ext cx="7740352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.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276872"/>
            <a:ext cx="5436096" cy="40770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LENA\Desktop\1660869658_51-kartinkin-net-p-fon-dlya-prezentatsii-bashkortostan-krasiv-5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476672"/>
            <a:ext cx="59046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Актуальность этой проблемы в наше время приводит к мысли, что мне, как воспитателю, необходимо проводить с детьми огромную работу в данном направлении: от возрождения колыбельной, умения рассказывать детям сказки народов, проживающих в республике до приобщения детей к высотам классической, отечественной и мировой литературы, театра, музыки. В моей работе одной из форм по приобщению детей дошкольного возраста к традициям и национальной культуре народов Республики Татарстан является организация работы с родителями, так как  я считаю, что воспитание духовной личности возможно только совместными усилиями семьи и дошкольного образовательного учреждения.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Так при пополнение центра нравственно-патриотического воспитания родители сделали нам книжку в которой описаны традиции, быт, культура, народный фольклор народов живущих в Татарстане. Национальные блюда,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народные сказки, песни, пословицы, поговорки и т.д.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C:\Users\LENA\Desktop\фото на семинар народного воспитания\b4f4ecb4-f9f0-48d0-b20f-0fdbb01f5d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56176" y="476672"/>
            <a:ext cx="2592288" cy="288032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" name="Picture 2" descr="C:\Users\LENA\Desktop\фото на семинар народного воспитания\7307a4e8-4e54-49f9-9a47-13f1b839ab59.jpg"/>
          <p:cNvPicPr>
            <a:picLocks noChangeAspect="1" noChangeArrowheads="1"/>
          </p:cNvPicPr>
          <p:nvPr/>
        </p:nvPicPr>
        <p:blipFill>
          <a:blip r:embed="rId4" cstate="screen"/>
          <a:srcRect b="-169"/>
          <a:stretch>
            <a:fillRect/>
          </a:stretch>
        </p:blipFill>
        <p:spPr bwMode="auto">
          <a:xfrm>
            <a:off x="6084168" y="3645024"/>
            <a:ext cx="2643957" cy="2852936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LENA\Desktop\1660869658_51-kartinkin-net-p-fon-dlya-prezentatsii-bashkortostan-krasiv-5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7" name="Picture 1" descr="C:\Users\LENA\Desktop\фото на семинар народного воспитания\11f8d4cb-cf38-449b-bf0d-9bdd8594c0e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573016"/>
            <a:ext cx="3384376" cy="288032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098" name="Picture 2" descr="C:\Users\LENA\Desktop\фото на семинар народного воспитания\554d2194-1264-4a4c-8f88-39abad3b7c4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03274" y="260648"/>
            <a:ext cx="3577694" cy="309634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099" name="Picture 3" descr="C:\Users\LENA\Desktop\фото на семинар народного воспитания\32e6ed20-42fa-4a22-a905-0d026b73d20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08104" y="3573016"/>
            <a:ext cx="3384376" cy="288032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101" name="Picture 5" descr="C:\Users\LENA\Desktop\фото на семинар народного воспитания\d4a7b963-5894-4662-a091-a3e520e06d7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20" y="260648"/>
            <a:ext cx="3600400" cy="316835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103" name="Picture 7" descr="C:\Users\LENA\Desktop\фото на семинар народного воспитания\d99a9a4b-b8ad-4e7e-929c-02eb2c2ca03a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915816" y="2348880"/>
            <a:ext cx="3336370" cy="250227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LENA\Desktop\1660869658_51-kartinkin-net-p-fon-dlya-prezentatsii-bashkortostan-krasiv-5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3" name="Picture 1" descr="C:\Users\LENA\Desktop\фото на семинар народного воспитания\d81e3287-fbdd-40f4-b0bd-22a64c9ffc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332656"/>
            <a:ext cx="3168352" cy="295232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074" name="Picture 2" descr="C:\Users\LENA\Desktop\фото на семинар народного воспитания\de1b074b-c19f-4639-bc92-cf414ce6edd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3501008"/>
            <a:ext cx="3168352" cy="302433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075" name="Picture 3" descr="C:\Users\LENA\Desktop\фото на семинар народного воспитания\ee11cdbf-38d5-4bd1-ba72-12713357f21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3968" y="2204864"/>
            <a:ext cx="3888432" cy="360040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779912" y="76470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процессе  ознакомления с культурой, традициями  мы узнаем что-то новое и это новое можно записать, нарисовать в эту книгу.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LENA\Desktop\1660869658_51-kartinkin-net-p-fon-dlya-prezentatsii-bashkortostan-krasiv-5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764704"/>
            <a:ext cx="7200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Реализовать работу по нравственно-патриотическому воспитанию помогает развивающая среда в группах, создаваемая педагогами детского сада. С помощью родителей мы ежегодно ее пополняем. Так появился у нас чемоданчик с настольно-печатными играми, который мы учитывая возрастную категорию дошкольников пополняем.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работа\фото садик\авторский кейс народы поволжья\a0004f4f-ff6e-436f-84f3-1c7b4a87e2f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2564904"/>
            <a:ext cx="3600400" cy="338437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027" name="Picture 3" descr="C:\Users\LENA\Desktop\1014b141-fcb7-4b54-829a-59da911c918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2564904"/>
            <a:ext cx="3816424" cy="3384376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LENA\Desktop\1660869658_51-kartinkin-net-p-fon-dlya-prezentatsii-bashkortostan-krasiv-5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404664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Одной из форм работы с родителями так же являются открытые мероприятия . Так в нашем саду было проведено мероприятие «Мы разные , но мы вместе!» на которое были приглашены сотрудники центральной детской библиотеки имени Г. Тукая. Детям была показана презентация о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национальной культуре народов проживающих на территории Республики Татарстан. Сотрудники библиотеки подарили детям интересные книги «Сказки народов Татарстана»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Picture 1" descr="C:\Users\LENA\Desktop\фото на семинар народного воспитания\24c1e96d-12fd-4bdf-8fdf-1497e4cd1bf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204864"/>
            <a:ext cx="3312368" cy="353205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053" name="Picture 5" descr="C:\Users\LENA\Desktop\фото на семинар народного воспитания\5c7604bf-f1f9-4a0f-8b12-f3487f823da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52120" y="2132856"/>
            <a:ext cx="3240360" cy="352839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052" name="Picture 4" descr="C:\Users\LENA\Desktop\фото на семинар народного воспитания\7fa7b1db-01bb-4440-86fa-4c3f99e1c76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03848" y="3429000"/>
            <a:ext cx="2736304" cy="3127517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5857</TotalTime>
  <Words>345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LENA</dc:creator>
  <cp:lastModifiedBy>LENA</cp:lastModifiedBy>
  <cp:revision>66</cp:revision>
  <dcterms:created xsi:type="dcterms:W3CDTF">2023-01-12T12:10:54Z</dcterms:created>
  <dcterms:modified xsi:type="dcterms:W3CDTF">2023-01-24T12:41:24Z</dcterms:modified>
</cp:coreProperties>
</file>