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6" r:id="rId9"/>
    <p:sldId id="267" r:id="rId10"/>
    <p:sldId id="268" r:id="rId11"/>
    <p:sldId id="269" r:id="rId12"/>
    <p:sldId id="262" r:id="rId13"/>
    <p:sldId id="263" r:id="rId14"/>
    <p:sldId id="264" r:id="rId15"/>
    <p:sldId id="265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69441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540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0483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165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050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873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713238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75830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04667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3023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98708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17973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22493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2086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6178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7224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1A011-44F8-4AD0-991C-9AC8530E94C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4F72ABB-ED35-467E-A097-CCB1AC35F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64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ransition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animalworld.com.ua/news/Zmei-mogut-planirovat-kak-pticy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world.com.ua/news/Zhivorodjawie_zmei-Foto_rozhdenija_zmej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world.com.ua/news/new_16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nimalworld.com.ua/news/Holodnokrovnyje-ohotniki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7200800" cy="3672408"/>
          </a:xfrm>
        </p:spPr>
        <p:txBody>
          <a:bodyPr>
            <a:noAutofit/>
          </a:bodyPr>
          <a:lstStyle/>
          <a:p>
            <a:r>
              <a:rPr lang="ru-RU" sz="4800" b="1" i="1" dirty="0">
                <a:latin typeface="Bookman Old Style" panose="02050604050505020204" pitchFamily="18" charset="0"/>
                <a:cs typeface="Arial" panose="020B0604020202020204" pitchFamily="34" charset="0"/>
              </a:rPr>
              <a:t>Интересные факты                    о ядовитых змеях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653136"/>
            <a:ext cx="6400800" cy="2112640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/>
              <a:t>Подготовила </a:t>
            </a:r>
          </a:p>
          <a:p>
            <a:r>
              <a:rPr lang="ru-RU" sz="2000" dirty="0" err="1"/>
              <a:t>Худотеплова</a:t>
            </a:r>
            <a:r>
              <a:rPr lang="ru-RU" sz="2000" dirty="0"/>
              <a:t> Оксана </a:t>
            </a:r>
          </a:p>
          <a:p>
            <a:r>
              <a:rPr lang="ru-RU" sz="2000" dirty="0"/>
              <a:t>Владимировна,</a:t>
            </a:r>
          </a:p>
          <a:p>
            <a:r>
              <a:rPr lang="ru-RU" sz="2000" dirty="0"/>
              <a:t>воспитатель:</a:t>
            </a:r>
          </a:p>
          <a:p>
            <a:r>
              <a:rPr lang="ru-RU" sz="2000" dirty="0"/>
              <a:t>МБДОУ д</a:t>
            </a:r>
            <a:r>
              <a:rPr lang="en-US" sz="2000" dirty="0"/>
              <a:t>/c </a:t>
            </a:r>
            <a:r>
              <a:rPr lang="ru-RU" sz="2000" dirty="0"/>
              <a:t>«Веселая планета»</a:t>
            </a:r>
          </a:p>
          <a:p>
            <a:r>
              <a:rPr lang="ru-RU" sz="2000" dirty="0"/>
              <a:t>п. Орловский</a:t>
            </a:r>
          </a:p>
        </p:txBody>
      </p:sp>
    </p:spTree>
    <p:extLst>
      <p:ext uri="{BB962C8B-B14F-4D97-AF65-F5344CB8AC3E}">
        <p14:creationId xmlns:p14="http://schemas.microsoft.com/office/powerpoint/2010/main" val="2827789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446449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   </a:t>
            </a:r>
            <a:r>
              <a:rPr lang="ru-RU" sz="2400" b="1" i="1" dirty="0"/>
              <a:t>Кобра </a:t>
            </a:r>
            <a:r>
              <a:rPr lang="ru-RU" sz="2400" dirty="0"/>
              <a:t> - это название для группы ядовитых змей, известных своим капюшоном, который символизирует крупную угрозу нападения, и опасными укусами. Кобра обитает в Африке и Азии.           </a:t>
            </a:r>
          </a:p>
          <a:p>
            <a:r>
              <a:rPr lang="ru-RU" sz="2400" dirty="0"/>
              <a:t>  Около 30 видов змей носит название «кобра», включая </a:t>
            </a:r>
            <a:r>
              <a:rPr lang="ru-RU" sz="2400" i="1" dirty="0"/>
              <a:t>Королевскую кобру </a:t>
            </a:r>
            <a:r>
              <a:rPr lang="ru-RU" sz="2400" dirty="0"/>
              <a:t>(крупнейшая в мире ядовитая змея) и прочие разновидности. Название «кобра» происходит от португальского слова, в переводе означающее "змея".</a:t>
            </a:r>
          </a:p>
        </p:txBody>
      </p:sp>
      <p:pic>
        <p:nvPicPr>
          <p:cNvPr id="13314" name="Picture 2" descr="http://moy-pitomec.ru/wp-content/uploads/2013/12/korolevskaya_kobr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836" y="249915"/>
            <a:ext cx="3665160" cy="290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data2.lact.ru/f1/s/52/1/image/1256/824/medium_Indian-cobra-5.jpg?t=14832759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2210866" cy="332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sowetanlive.co.za/incoming/2011/09/20/copy_of_red_knight.jpg/RESIZED/mediumRectangle/Copy_of_Red_knig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501008"/>
            <a:ext cx="2992639" cy="3172197"/>
          </a:xfrm>
          <a:prstGeom prst="rect">
            <a:avLst/>
          </a:prstGeom>
          <a:noFill/>
        </p:spPr>
      </p:pic>
      <p:pic>
        <p:nvPicPr>
          <p:cNvPr id="6150" name="Picture 6" descr="https://capesnakeconservation.files.wordpress.com/2011/09/ww-2.jpg?w=9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1283" y="2564904"/>
            <a:ext cx="2791008" cy="3789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16772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400" b="1" i="1" dirty="0"/>
              <a:t>Черная </a:t>
            </a:r>
            <a:r>
              <a:rPr lang="ru-RU" sz="2400" b="1" i="1" dirty="0" err="1"/>
              <a:t>мамба</a:t>
            </a:r>
            <a:r>
              <a:rPr lang="ru-RU" sz="2400" b="1" i="1" dirty="0"/>
              <a:t> </a:t>
            </a:r>
            <a:r>
              <a:rPr lang="ru-RU" sz="2400" dirty="0"/>
              <a:t>(</a:t>
            </a:r>
            <a:r>
              <a:rPr lang="ru-RU" sz="2400" dirty="0" err="1"/>
              <a:t>Dendroaspis</a:t>
            </a:r>
            <a:r>
              <a:rPr lang="ru-RU" sz="2400" dirty="0"/>
              <a:t> </a:t>
            </a:r>
            <a:r>
              <a:rPr lang="ru-RU" sz="2400" dirty="0" err="1"/>
              <a:t>polylepsis</a:t>
            </a:r>
            <a:r>
              <a:rPr lang="ru-RU" sz="2400" dirty="0"/>
              <a:t>) всегда коричневая, серая или оливковая, но никогда не черная. Это особенно опасная змея укус которой убивает от 95 до 100 процентов жертв. Черная </a:t>
            </a:r>
            <a:r>
              <a:rPr lang="ru-RU" sz="2400" dirty="0" err="1"/>
              <a:t>мамба</a:t>
            </a:r>
            <a:r>
              <a:rPr lang="ru-RU" sz="2400" dirty="0"/>
              <a:t> также может быть очень быстрой, достигая скорости от 16 до 20 км/ч. Семь из 10 самых смертоносных змей живут в Австралии.</a:t>
            </a:r>
          </a:p>
        </p:txBody>
      </p:sp>
      <p:pic>
        <p:nvPicPr>
          <p:cNvPr id="14338" name="Picture 2" descr="http://farm4.staticflickr.com/3272/2919637182_46390d114d_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6048672" cy="401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408462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animalworld.com.ua/images/2011/February/Animals/Record/Record_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0"/>
            <a:ext cx="38100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32656"/>
            <a:ext cx="896448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Их размеры варьируются от 10 см до 10 м </a:t>
            </a:r>
          </a:p>
          <a:p>
            <a:pPr algn="ctr"/>
            <a:r>
              <a:rPr lang="ru-RU" sz="1200" b="1" dirty="0"/>
              <a:t> </a:t>
            </a:r>
            <a:endParaRPr lang="ru-RU" sz="3200" dirty="0"/>
          </a:p>
          <a:p>
            <a:r>
              <a:rPr lang="ru-RU" sz="2400" dirty="0"/>
              <a:t>  Большинство змей относительно небольшие, длиной около метра. На сегодняшний день самая длинная рептилия </a:t>
            </a:r>
            <a:r>
              <a:rPr lang="ru-RU" sz="2400" i="1" dirty="0"/>
              <a:t>сетчатый питон </a:t>
            </a:r>
            <a:r>
              <a:rPr lang="ru-RU" sz="2400" dirty="0"/>
              <a:t>около 10 м. С другой стороны этой линейки находится 10-сантиметровая крошка </a:t>
            </a:r>
            <a:r>
              <a:rPr lang="ru-RU" sz="2400" dirty="0" err="1"/>
              <a:t>Leptotyphlops</a:t>
            </a:r>
            <a:r>
              <a:rPr lang="ru-RU" sz="2400" dirty="0"/>
              <a:t> </a:t>
            </a:r>
            <a:r>
              <a:rPr lang="ru-RU" sz="2400" dirty="0" err="1"/>
              <a:t>carlae</a:t>
            </a:r>
            <a:r>
              <a:rPr lang="ru-RU" sz="2400" dirty="0"/>
              <a:t>.</a:t>
            </a:r>
          </a:p>
        </p:txBody>
      </p:sp>
      <p:pic>
        <p:nvPicPr>
          <p:cNvPr id="12290" name="Picture 2" descr="http://4kuba.ru/wp-content/image/9156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050958"/>
            <a:ext cx="4433747" cy="33253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896628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nimalworld.com.ua/images/2012/November/Akva/Anak/Anak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12" y="2780928"/>
            <a:ext cx="604267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96448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Вес самой тяжелой змеи 250 кг    </a:t>
            </a:r>
            <a:endParaRPr lang="ru-RU" sz="1050" b="1" dirty="0"/>
          </a:p>
          <a:p>
            <a:pPr algn="ctr"/>
            <a:endParaRPr lang="ru-RU" sz="800" dirty="0"/>
          </a:p>
          <a:p>
            <a:r>
              <a:rPr lang="ru-RU" sz="2400" dirty="0"/>
              <a:t>   Южноамериканская </a:t>
            </a:r>
            <a:r>
              <a:rPr lang="ru-RU" sz="2400" b="1" i="1" dirty="0"/>
              <a:t>анаконда</a:t>
            </a:r>
            <a:r>
              <a:rPr lang="ru-RU" sz="2400" dirty="0"/>
              <a:t> вырастает до 9 м в длину и достигает веса 250 кг. На земле эти рептилии довольно неуклюжи, а потому обитают у обмелевших рек и в болотах, проводя большую часть времени в воде, где они могут двигаться быстрее.   Глаза и ноздри </a:t>
            </a:r>
          </a:p>
          <a:p>
            <a:r>
              <a:rPr lang="ru-RU" sz="2400" dirty="0"/>
              <a:t>анаконды </a:t>
            </a:r>
            <a:r>
              <a:rPr lang="ru-RU" sz="2400" dirty="0" err="1"/>
              <a:t>распо</a:t>
            </a:r>
            <a:r>
              <a:rPr lang="ru-RU" sz="2400" dirty="0"/>
              <a:t>-</a:t>
            </a:r>
          </a:p>
          <a:p>
            <a:r>
              <a:rPr lang="ru-RU" sz="2400" dirty="0" err="1"/>
              <a:t>ложены</a:t>
            </a:r>
            <a:r>
              <a:rPr lang="ru-RU" sz="2400" dirty="0"/>
              <a:t> на верх-</a:t>
            </a:r>
          </a:p>
          <a:p>
            <a:r>
              <a:rPr lang="ru-RU" sz="2400" dirty="0"/>
              <a:t>ней части головы, </a:t>
            </a:r>
          </a:p>
          <a:p>
            <a:r>
              <a:rPr lang="ru-RU" sz="2400" dirty="0"/>
              <a:t>и эти змеи </a:t>
            </a:r>
          </a:p>
          <a:p>
            <a:r>
              <a:rPr lang="ru-RU" sz="2400" dirty="0"/>
              <a:t>выслеживают </a:t>
            </a:r>
          </a:p>
          <a:p>
            <a:r>
              <a:rPr lang="ru-RU" sz="2400" dirty="0"/>
              <a:t>добычу, как </a:t>
            </a:r>
          </a:p>
          <a:p>
            <a:r>
              <a:rPr lang="ru-RU" sz="2400" dirty="0"/>
              <a:t>аллигаторы, </a:t>
            </a:r>
          </a:p>
          <a:p>
            <a:r>
              <a:rPr lang="ru-RU" sz="2400" dirty="0"/>
              <a:t>оставляя тело под</a:t>
            </a:r>
          </a:p>
          <a:p>
            <a:r>
              <a:rPr lang="ru-RU" sz="2400" dirty="0"/>
              <a:t>поверхностью </a:t>
            </a:r>
          </a:p>
          <a:p>
            <a:r>
              <a:rPr lang="ru-RU" sz="2400" dirty="0"/>
              <a:t>воды.</a:t>
            </a:r>
          </a:p>
        </p:txBody>
      </p:sp>
    </p:spTree>
    <p:extLst>
      <p:ext uri="{BB962C8B-B14F-4D97-AF65-F5344CB8AC3E}">
        <p14:creationId xmlns:p14="http://schemas.microsoft.com/office/powerpoint/2010/main" val="259249514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nimalworld.com.ua/images/2012/March/Animals/1/Plan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5568741" cy="31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6309320"/>
            <a:ext cx="6075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/>
              <a:t>      На фотографии – райская древесная змея (</a:t>
            </a:r>
            <a:r>
              <a:rPr lang="ru-RU" sz="1400" i="1" dirty="0" err="1"/>
              <a:t>Chrysopelea</a:t>
            </a:r>
            <a:r>
              <a:rPr lang="ru-RU" sz="1400" i="1" dirty="0"/>
              <a:t> </a:t>
            </a:r>
            <a:r>
              <a:rPr lang="ru-RU" sz="1400" i="1" dirty="0" err="1"/>
              <a:t>paradisi</a:t>
            </a:r>
            <a:r>
              <a:rPr lang="ru-RU" sz="1400" i="1" dirty="0"/>
              <a:t>).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5796"/>
            <a:ext cx="89644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Некоторые змеи умеют летать!</a:t>
            </a:r>
            <a:endParaRPr lang="ru-RU" sz="3200" dirty="0"/>
          </a:p>
          <a:p>
            <a:r>
              <a:rPr lang="ru-RU" sz="2400" dirty="0"/>
              <a:t>   Есть пять видов ядовитых змей, обитающих на деревьях, которые могут летать. Их можно увидеть на острове Шри-Ланка и в Юго-Восточной Азии, и технически эти змеи скорее планеристы, чем летуны, так как используют скорость свободного падения с дерева и сокращения мышц тела, чтобы словить восходящие потоки воздуха</a:t>
            </a:r>
          </a:p>
        </p:txBody>
      </p:sp>
    </p:spTree>
    <p:extLst>
      <p:ext uri="{BB962C8B-B14F-4D97-AF65-F5344CB8AC3E}">
        <p14:creationId xmlns:p14="http://schemas.microsoft.com/office/powerpoint/2010/main" val="1580496354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964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hlinkClick r:id="rId2"/>
              </a:rPr>
              <a:t>Так как же змея умудряется полететь?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      Она скользит к концу ветви, повисает в форме латинской буквы J и раскачивается при помощи нижней части тела. Затем она изгибается в форму буквы S и делает тело плоским, в два раза шире нормальных размеров, создавая вогнутую поверхность, чтобы поймать воздух.</a:t>
            </a:r>
          </a:p>
        </p:txBody>
      </p:sp>
      <p:pic>
        <p:nvPicPr>
          <p:cNvPr id="10242" name="Picture 2" descr="http://fb.ru/misc/i/gallery/14449/12713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"/>
          <a:stretch/>
        </p:blipFill>
        <p:spPr bwMode="auto">
          <a:xfrm>
            <a:off x="3817408" y="3429000"/>
            <a:ext cx="5093684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zooeco.com/Im6/11162578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3394755" cy="263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152903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nimalworld.com.ua/images/2009/August_09/Animal/Zmei/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284690" cy="282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67494" y="272244"/>
            <a:ext cx="446449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Размножение</a:t>
            </a:r>
            <a:endParaRPr lang="ru-RU" dirty="0"/>
          </a:p>
          <a:p>
            <a:r>
              <a:rPr lang="ru-RU" sz="2400" dirty="0"/>
              <a:t>     Большинство змей размножаются откладкой яиц. Но некоторые виды яйцеживородящие или </a:t>
            </a:r>
            <a:r>
              <a:rPr lang="ru-RU" sz="2400" dirty="0">
                <a:hlinkClick r:id="rId3"/>
              </a:rPr>
              <a:t>живородящие</a:t>
            </a:r>
            <a:r>
              <a:rPr lang="ru-RU" sz="2400" dirty="0"/>
              <a:t>.</a:t>
            </a:r>
          </a:p>
          <a:p>
            <a:endParaRPr lang="ru-RU" sz="2400" dirty="0"/>
          </a:p>
          <a:p>
            <a:r>
              <a:rPr lang="ru-RU" sz="2400" dirty="0"/>
              <a:t>     Скорлупа змеиного яйца достаточно прочна, напоминает кожицу. Количество яиц в кладке различается в зависимости от вида змеи. Больше всех яиц, наверное, откладывает питон. Индийский питон может отложить за один раз до 107 яиц.</a:t>
            </a:r>
          </a:p>
        </p:txBody>
      </p:sp>
      <p:pic>
        <p:nvPicPr>
          <p:cNvPr id="15364" name="Picture 4" descr="http://www.tepid.ru/images/python-molurus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94" y="3248040"/>
            <a:ext cx="4284690" cy="3427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17281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37112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Наша планета стала домом для более 2 900 видов змей, обитающих повсюду от Северного полярного круга в Скандинавии и до юга Австралии. Их можно найти на всех континентах, кроме Антарктики (в Ирландии, Гренландии, Исландии и Новой Зеландии змей также не оказалось), и даже глубоко под водой и высоко в горах.</a:t>
            </a:r>
          </a:p>
        </p:txBody>
      </p:sp>
      <p:pic>
        <p:nvPicPr>
          <p:cNvPr id="1028" name="Picture 4" descr="http://www.vseznaika.org/wp-content/uploads/2015/11/pic-005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55" y="837431"/>
            <a:ext cx="5759490" cy="359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11663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Они повсюду (почти)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0210973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148064" y="4238977"/>
            <a:ext cx="3848356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lvl="0" eaLnBrk="0" hangingPunct="0"/>
            <a:r>
              <a:rPr lang="ru-RU" altLang="ru-RU" sz="1400" i="1" dirty="0">
                <a:solidFill>
                  <a:srgbClr val="444444"/>
                </a:solidFill>
              </a:rPr>
              <a:t>    Схематичное изображение внутренних органов змеи:</a:t>
            </a:r>
          </a:p>
          <a:p>
            <a:pPr lvl="0" eaLnBrk="0" hangingPunct="0"/>
            <a:r>
              <a:rPr lang="ru-RU" altLang="ru-RU" sz="1400" i="1" dirty="0">
                <a:solidFill>
                  <a:srgbClr val="444444"/>
                </a:solidFill>
              </a:rPr>
              <a:t> 1 — пищевод, 2 — трахея, 3 — трахеальное лёгкое, 4 — рудиментарное левое лёгкое, 5 — правое лёгкое, 6 — сердце и вилочковая железа, 7 — печень, 8 — желудок, 9 — воздушный (плавательный) мешок, 10 — жёлчный пузырь, 11 — поджелудочная железа, 12 — селезёнка, 13 — кишечник, 14 — семенники, 15 — почки.</a:t>
            </a:r>
            <a:endParaRPr lang="ru-RU" altLang="ru-RU" sz="1400" dirty="0"/>
          </a:p>
        </p:txBody>
      </p:sp>
      <p:pic>
        <p:nvPicPr>
          <p:cNvPr id="3074" name="Picture 2" descr="http://animalworld.com.ua/images/2013/May/Animals/A/Snake-anatom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241" y="188640"/>
            <a:ext cx="3968046" cy="390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5292080" cy="620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/>
          </a:p>
          <a:p>
            <a:pPr algn="ctr"/>
            <a:r>
              <a:rPr lang="ru-RU" sz="3200" b="1" dirty="0"/>
              <a:t>У змей особенное внутреннее строение</a:t>
            </a:r>
            <a:r>
              <a:rPr lang="ru-RU" sz="1000" b="1" dirty="0"/>
              <a:t>   </a:t>
            </a:r>
            <a:endParaRPr lang="ru-RU" sz="3200" dirty="0"/>
          </a:p>
          <a:p>
            <a:endParaRPr lang="ru-RU" sz="700" dirty="0"/>
          </a:p>
          <a:p>
            <a:r>
              <a:rPr lang="ru-RU" sz="2400" dirty="0"/>
              <a:t> У них нет как такового туловища для размещения основных систем. Парные органы змей, такие как почки, расположены скорее спереди и сзади, а не слева и справа, а функционирующее легкое у них только одно. Местоположение сердца может меняться, оно двигается в связи с отсутствием диафрагмы, благодаря чему крупные куски пищи при заглатывании и продвижении по пищеводу не сдавливают его.</a:t>
            </a:r>
          </a:p>
        </p:txBody>
      </p:sp>
    </p:spTree>
    <p:extLst>
      <p:ext uri="{BB962C8B-B14F-4D97-AF65-F5344CB8AC3E}">
        <p14:creationId xmlns:p14="http://schemas.microsoft.com/office/powerpoint/2010/main" val="85156823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realfacts.ru/uploads/posts/2012-04/1333403281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523875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4587" y="3501008"/>
            <a:ext cx="897941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    </a:t>
            </a:r>
            <a:r>
              <a:rPr lang="ru-RU" sz="2400" dirty="0"/>
              <a:t> Змеи нюхают при помощи языка, собирая переносимые воздухом частицы и затем передавая их в органы обоняния во рту. Две части языка дают рептилии что-то вроде чувства направления, откуда идут запахи или вкусы. При помощи этих быстрых движений змеи способны воспринимать химические вещества в воздухе, почве и воде, а также с их помощью определять присутствие поблизости добычи или хищников.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88640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Они нюхают языком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7567117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nimalworld.com.ua/images/2009/upload/55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36912"/>
            <a:ext cx="5157934" cy="343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6237312"/>
            <a:ext cx="4666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>
                <a:hlinkClick r:id="rId3"/>
              </a:rPr>
              <a:t>Гремучая змея.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03547" y="0"/>
            <a:ext cx="894045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00" b="1" dirty="0"/>
          </a:p>
          <a:p>
            <a:pPr algn="ctr"/>
            <a:r>
              <a:rPr lang="ru-RU" sz="3200" b="1" dirty="0"/>
              <a:t>Змеи чувствительны            </a:t>
            </a:r>
            <a:r>
              <a:rPr lang="ru-RU" sz="800" b="1" dirty="0"/>
              <a:t>                                 </a:t>
            </a:r>
            <a:r>
              <a:rPr lang="ru-RU" sz="3200" b="1" dirty="0"/>
              <a:t>     </a:t>
            </a:r>
            <a:r>
              <a:rPr lang="ru-RU" sz="700" b="1" dirty="0"/>
              <a:t> </a:t>
            </a:r>
            <a:endParaRPr lang="ru-RU" sz="3200" dirty="0"/>
          </a:p>
          <a:p>
            <a:r>
              <a:rPr lang="ru-RU" sz="2400" dirty="0"/>
              <a:t>   Змеи обладают тонким чувством вибрации. Скользкая часть брюха может распознавать даже самые легкие вибрации в воздухе и на земле, что дает рептилии возможность ощущать приближение других животных.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90" y="2204864"/>
            <a:ext cx="377991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Кроме того, у некоторых гремучих змей, питонов и боа есть еще и инфракрасные рецепторы в углублениях на голове, которые позволяют им ощущать тепло, излучаемое поблизости любым теплокровным животным.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1400599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animalworld.com.ua/images/2012/February/Foto/Zmei/Zm_2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79512" y="908720"/>
            <a:ext cx="4104456" cy="322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28603" y="749927"/>
            <a:ext cx="411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4293096"/>
            <a:ext cx="8964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Змеи исключительно </a:t>
            </a:r>
            <a:r>
              <a:rPr lang="ru-RU" sz="2400" u="sng" dirty="0">
                <a:hlinkClick r:id="rId3"/>
              </a:rPr>
              <a:t>плотоядны</a:t>
            </a:r>
            <a:r>
              <a:rPr lang="ru-RU" sz="2400" dirty="0"/>
              <a:t>, потребляя в пищу разных животных. Так как змеи едят свою добычу одним большим глотком, размер рептилии определяет размер потребляемого ею животного. Например, молодой питон может начать с ящериц или мышей, с возрастом и увеличением размеров тела переходя к маленьким оленям и антилопам.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16632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Они едят то, что им подходит</a:t>
            </a:r>
            <a:endParaRPr lang="ru-RU" sz="3200" dirty="0"/>
          </a:p>
        </p:txBody>
      </p:sp>
      <p:pic>
        <p:nvPicPr>
          <p:cNvPr id="13314" name="Picture 2" descr="http://i.ytimg.com/vi/FTOChpVXsZU/0.jpg"/>
          <p:cNvPicPr>
            <a:picLocks noChangeAspect="1" noChangeArrowheads="1"/>
          </p:cNvPicPr>
          <p:nvPr/>
        </p:nvPicPr>
        <p:blipFill>
          <a:blip r:embed="rId4" cstate="print"/>
          <a:srcRect r="20"/>
          <a:stretch>
            <a:fillRect/>
          </a:stretch>
        </p:blipFill>
        <p:spPr bwMode="auto">
          <a:xfrm>
            <a:off x="4427984" y="908720"/>
            <a:ext cx="4572000" cy="32084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979271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otvet.imgsmail.ru/download/431e4630432a692f28a1afa284bf6628_i-7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5040560" cy="396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88640"/>
            <a:ext cx="9144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        Африканский уж </a:t>
            </a:r>
            <a:r>
              <a:rPr lang="ru-RU" sz="2400" dirty="0"/>
              <a:t>известный любитель яиц — очень </a:t>
            </a:r>
            <a:r>
              <a:rPr lang="ru-RU" sz="2000" dirty="0"/>
              <a:t>узкоспециализированная змея.</a:t>
            </a:r>
            <a:r>
              <a:rPr lang="ru-RU" sz="1600" dirty="0"/>
              <a:t> </a:t>
            </a:r>
            <a:r>
              <a:rPr lang="ru-RU" sz="2000" dirty="0"/>
              <a:t>Основной пищей африканского ужа являются яйца птиц. При размере головы всего 1 сантиметр, эта змейка способна проглотить яйца в 5-6 раз крупнее его головы. Удаётся ей это благодаря очень подвижным соединениям костей черепа, малоразвитым </a:t>
            </a:r>
            <a:r>
              <a:rPr lang="ru-RU" sz="2000" dirty="0" smtClean="0"/>
              <a:t>зубам </a:t>
            </a:r>
            <a:r>
              <a:rPr lang="ru-RU" sz="2000" dirty="0"/>
              <a:t>и </a:t>
            </a:r>
            <a:r>
              <a:rPr lang="ru-RU" sz="2000" dirty="0" smtClean="0"/>
              <a:t>особым отросткам </a:t>
            </a:r>
            <a:r>
              <a:rPr lang="ru-RU" sz="2000" dirty="0"/>
              <a:t>шейных </a:t>
            </a:r>
            <a:r>
              <a:rPr lang="ru-RU" sz="2000" dirty="0" smtClean="0"/>
              <a:t>позвонков</a:t>
            </a:r>
            <a:r>
              <a:rPr lang="ru-RU" sz="2000" dirty="0"/>
              <a:t>. Именно </a:t>
            </a:r>
            <a:r>
              <a:rPr lang="ru-RU" sz="2000" dirty="0" smtClean="0"/>
              <a:t>благодаря </a:t>
            </a:r>
            <a:r>
              <a:rPr lang="ru-RU" sz="2000" dirty="0"/>
              <a:t>им змея </a:t>
            </a:r>
          </a:p>
          <a:p>
            <a:r>
              <a:rPr lang="ru-RU" sz="2000" dirty="0" smtClean="0"/>
              <a:t>вскрывает </a:t>
            </a:r>
            <a:r>
              <a:rPr lang="ru-RU" sz="2000" dirty="0"/>
              <a:t>скорлупу, </a:t>
            </a:r>
            <a:r>
              <a:rPr lang="ru-RU" sz="2000" dirty="0" smtClean="0"/>
              <a:t>проглатывая</a:t>
            </a:r>
            <a:r>
              <a:rPr lang="ru-RU" sz="2000" dirty="0"/>
              <a:t> </a:t>
            </a:r>
            <a:r>
              <a:rPr lang="ru-RU" sz="2000" dirty="0" smtClean="0"/>
              <a:t>жидкость и </a:t>
            </a:r>
            <a:r>
              <a:rPr lang="ru-RU" sz="2000" dirty="0"/>
              <a:t>затем </a:t>
            </a:r>
            <a:r>
              <a:rPr lang="ru-RU" sz="2000" dirty="0" smtClean="0"/>
              <a:t>выплёвывая         остатки </a:t>
            </a:r>
            <a:r>
              <a:rPr lang="ru-RU" sz="2000" dirty="0"/>
              <a:t>скорлупы.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0105742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157192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Змеи имеют по два ряда зубов на верхней челюсти, один ряд на нижней челюсти. Все зубы включая клыки, как правило, заменяются в процессе жизни на новые.</a:t>
            </a:r>
          </a:p>
        </p:txBody>
      </p:sp>
      <p:pic>
        <p:nvPicPr>
          <p:cNvPr id="1127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0958" y="217997"/>
            <a:ext cx="3672408" cy="297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spruce.ru/urgent/toxic/bites/snakeb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882108" y="908720"/>
            <a:ext cx="3355864" cy="333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зубы змеи фото интересные факт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899" y="1913092"/>
            <a:ext cx="4163262" cy="324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2525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      Змеиные яды </a:t>
            </a:r>
            <a:r>
              <a:rPr lang="ru-RU" sz="2400" dirty="0"/>
              <a:t>— очень сложные вещества, которые могут состоять из десятка или более токсичных компонентов. Это могут быть вещества, ядовитые для сердца, нервов и ДНК, а также ферменты, которые расщепляют ткани и естественные барьеры, способствуя распространению яда в организме.</a:t>
            </a:r>
          </a:p>
        </p:txBody>
      </p:sp>
      <p:pic>
        <p:nvPicPr>
          <p:cNvPr id="12292" name="Picture 4" descr="http://sunsamui.com/images/places/snake-venom_1/medicines-from-snake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4586808" cy="344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otravleniya.net/wp-content/uploads/2015/11/zmeinui-yad-omo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221" y="4005064"/>
            <a:ext cx="3633144" cy="2576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plurrimi.com/img/buy/poison_id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1893093" cy="189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209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555</TotalTime>
  <Words>858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Bookman Old Style</vt:lpstr>
      <vt:lpstr>Trebuchet MS</vt:lpstr>
      <vt:lpstr>Wingdings 3</vt:lpstr>
      <vt:lpstr>Аспект</vt:lpstr>
      <vt:lpstr>Интересные факты                    о ядовитых змеях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Влад</cp:lastModifiedBy>
  <cp:revision>41</cp:revision>
  <dcterms:created xsi:type="dcterms:W3CDTF">2017-03-31T06:09:54Z</dcterms:created>
  <dcterms:modified xsi:type="dcterms:W3CDTF">2023-01-24T17:50:16Z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910459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