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7" r:id="rId3"/>
    <p:sldId id="258" r:id="rId4"/>
    <p:sldId id="264" r:id="rId5"/>
    <p:sldId id="263" r:id="rId6"/>
    <p:sldId id="265" r:id="rId7"/>
    <p:sldId id="262" r:id="rId8"/>
    <p:sldId id="266" r:id="rId9"/>
    <p:sldId id="261" r:id="rId10"/>
    <p:sldId id="267" r:id="rId11"/>
    <p:sldId id="260" r:id="rId12"/>
    <p:sldId id="268" r:id="rId13"/>
    <p:sldId id="259" r:id="rId14"/>
    <p:sldId id="275" r:id="rId15"/>
    <p:sldId id="274" r:id="rId16"/>
    <p:sldId id="276" r:id="rId17"/>
    <p:sldId id="273" r:id="rId18"/>
    <p:sldId id="271" r:id="rId19"/>
    <p:sldId id="270" r:id="rId20"/>
    <p:sldId id="283" r:id="rId21"/>
    <p:sldId id="282" r:id="rId22"/>
    <p:sldId id="281" r:id="rId23"/>
    <p:sldId id="278" r:id="rId24"/>
    <p:sldId id="284" r:id="rId25"/>
    <p:sldId id="285" r:id="rId26"/>
    <p:sldId id="294" r:id="rId27"/>
    <p:sldId id="289" r:id="rId28"/>
    <p:sldId id="295" r:id="rId2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FB075-FD01-478B-AFC7-3DC7EC9CE3F8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F668F-18EF-4B8A-8D07-A416EB4AC0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1719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75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118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152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290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1089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9787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434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09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44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235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AFD997-870A-4B06-815C-33B3A32EC4C4}" type="datetimeFigureOut">
              <a:rPr lang="ru-RU" smtClean="0"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E6DAD-C740-4357-91DB-2B9B27EE1E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8870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856"/>
            <a:ext cx="3809524" cy="26539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31286" y="20148"/>
            <a:ext cx="3760714" cy="261996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8801" y="1961578"/>
            <a:ext cx="1182114" cy="1357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9720" y="824241"/>
            <a:ext cx="881339" cy="101177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68188" y="1720426"/>
            <a:ext cx="824345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</a:rPr>
              <a:t>«Зимние забавы»</a:t>
            </a:r>
            <a:endParaRPr lang="ru-RU" sz="6600" b="1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449" y="477118"/>
            <a:ext cx="881339" cy="101177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8185" y="1021516"/>
            <a:ext cx="881339" cy="10117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7518" y="2044456"/>
            <a:ext cx="881339" cy="101177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2819" y="3396765"/>
            <a:ext cx="881339" cy="101177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9245" y="3422071"/>
            <a:ext cx="881339" cy="101177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8720" y="3119660"/>
            <a:ext cx="881339" cy="101177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217985" y="5138209"/>
            <a:ext cx="364374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МБДОУ д</a:t>
            </a:r>
            <a:r>
              <a:rPr lang="en-US" dirty="0" smtClean="0"/>
              <a:t>/c </a:t>
            </a:r>
            <a:r>
              <a:rPr lang="ru-RU" dirty="0" smtClean="0"/>
              <a:t>«Весёлая планета»</a:t>
            </a:r>
          </a:p>
          <a:p>
            <a:r>
              <a:rPr lang="ru-RU" dirty="0" smtClean="0"/>
              <a:t>Ростовская область, п. Орловский</a:t>
            </a:r>
          </a:p>
          <a:p>
            <a:r>
              <a:rPr lang="ru-RU" dirty="0" smtClean="0"/>
              <a:t>воспитатель: </a:t>
            </a:r>
            <a:r>
              <a:rPr lang="ru-RU" dirty="0" err="1" smtClean="0"/>
              <a:t>Худотеплова</a:t>
            </a:r>
            <a:r>
              <a:rPr lang="ru-RU" dirty="0" smtClean="0"/>
              <a:t> О.В. </a:t>
            </a:r>
          </a:p>
          <a:p>
            <a:r>
              <a:rPr lang="ru-RU" dirty="0" smtClean="0"/>
              <a:t>Группа среднего развития №9 «Почемучки»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4547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avatars.mds.yandex.net/get-zen_doc/3341818/pub_5ffc053cf906b16872206441_5ffc0596d1a90641ca30cc9c/scale_1200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0" y="1"/>
            <a:ext cx="12178145" cy="6816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74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0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93487" y="598208"/>
            <a:ext cx="725262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Какое дерево является </a:t>
            </a:r>
          </a:p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символом Нового ода?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841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xn--80apfedmab8e4d.xn--p1ai/wp-content/uploads/2020/12/20201255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58"/>
          <a:stretch/>
        </p:blipFill>
        <p:spPr bwMode="auto">
          <a:xfrm>
            <a:off x="0" y="0"/>
            <a:ext cx="12288981" cy="6859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32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55096" y="889153"/>
            <a:ext cx="1163690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Какой лесной житель </a:t>
            </a:r>
          </a:p>
          <a:p>
            <a:pPr algn="ctr"/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ушит себе на зиму грибы на дереве?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5449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oir.mobi/uploads/posts/2021-05/1620125511_37-oir_mobi-p-belka-zimoi-i-letom-zhivotnie-krasivo-foto-4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27" r="-1"/>
          <a:stretch/>
        </p:blipFill>
        <p:spPr bwMode="auto">
          <a:xfrm>
            <a:off x="-27709" y="0"/>
            <a:ext cx="12219709" cy="6844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81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21638" y="1734281"/>
            <a:ext cx="101704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Как называется новогодний бал?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448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mykaleidoscope.ru/uploads/posts/2020-02/1581683324_6-p-svadba-v-stile-venetsianskogo-karnavala-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994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19766" y="1207807"/>
            <a:ext cx="540006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Второй конкурс.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«Зимние сказки»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93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0109" y="19647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Прорубил лед, зачерпнул ведра и поставил их, а сам глядит в прорубь. И увидел Емеля в проруби щуку. Изловчился и ухватил щуку в руку: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— Вот уха будет сладка!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3279" y="1102734"/>
            <a:ext cx="6576284" cy="492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65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8545" y="210327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– Битый небитого везет. Битый небитого везет!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– Что ты, сестрица, говоришь?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– Я, братец, говорю: «Битый битого везет».</a:t>
            </a:r>
          </a:p>
          <a:p>
            <a:r>
              <a:rPr lang="ru-RU" dirty="0">
                <a:solidFill>
                  <a:srgbClr val="000000"/>
                </a:solidFill>
                <a:latin typeface="Open Sans"/>
              </a:rPr>
              <a:t>– Так, сестрица, так!</a:t>
            </a:r>
            <a:endParaRPr lang="ru-RU" b="0" i="0" dirty="0">
              <a:solidFill>
                <a:srgbClr val="000000"/>
              </a:solidFill>
              <a:effectLst/>
              <a:latin typeface="Open San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927" y="1233055"/>
            <a:ext cx="7520420" cy="521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719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54738" y="1429480"/>
            <a:ext cx="700544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anose="02020603050405020304" pitchFamily="18" charset="0"/>
              </a:rPr>
              <a:t>Первый конкурс.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anose="02020603050405020304" pitchFamily="18" charset="0"/>
              </a:rPr>
              <a:t>«Знаете ли вы зиму?»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66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743966" y="3878712"/>
            <a:ext cx="689632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Open Sans"/>
              </a:rPr>
              <a:t> Как же мне, зайке, не плакать? Жили мы с лисичкой близко друг возле друга. Построили мы себе избы: я — из сыпучего песка, а она — из сыпучего снежка. Настала весна. Её избушка растаяла, а моя стоит, как стояла. Пришла лисичка, выгнала меня из моей избушки и сама там жить осталась. Так вот я сижу и плачу.</a:t>
            </a:r>
            <a:endParaRPr lang="ru-RU" dirty="0"/>
          </a:p>
        </p:txBody>
      </p:sp>
      <p:pic>
        <p:nvPicPr>
          <p:cNvPr id="12290" name="Picture 2" descr="https://ds05.infourok.ru/uploads/ex/000a/000df641-e4d63331/hello_html_50ba82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6765" y="726872"/>
            <a:ext cx="8264814" cy="574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925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358220" y="1415626"/>
            <a:ext cx="500451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Третий конкурс.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«Загадки»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769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0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8070" y="148269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Этой палкой бей смелей,</a:t>
            </a:r>
            <a:br>
              <a:rPr lang="ru-RU" dirty="0"/>
            </a:br>
            <a:r>
              <a:rPr lang="ru-RU" dirty="0"/>
              <a:t>Чтоб удар был как из пушки,</a:t>
            </a:r>
            <a:br>
              <a:rPr lang="ru-RU" dirty="0"/>
            </a:br>
            <a:r>
              <a:rPr lang="ru-RU" dirty="0"/>
              <a:t>Это палка - для хоккея</a:t>
            </a:r>
            <a:br>
              <a:rPr lang="ru-RU" dirty="0"/>
            </a:br>
            <a:r>
              <a:rPr lang="ru-RU" dirty="0"/>
              <a:t>И  она зовётся …..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46035" y="205047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Мчусь как пуля я вперёд,</a:t>
            </a:r>
            <a:br>
              <a:rPr lang="ru-RU" dirty="0"/>
            </a:br>
            <a:r>
              <a:rPr lang="ru-RU" dirty="0"/>
              <a:t>Лишь поскрипывает лёд,</a:t>
            </a:r>
            <a:br>
              <a:rPr lang="ru-RU" dirty="0"/>
            </a:br>
            <a:r>
              <a:rPr lang="ru-RU" dirty="0"/>
              <a:t>Да мелькают огоньки.</a:t>
            </a:r>
            <a:br>
              <a:rPr lang="ru-RU" dirty="0"/>
            </a:br>
            <a:r>
              <a:rPr lang="ru-RU" dirty="0"/>
              <a:t>Кто несёт меня?....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66909" y="418145"/>
            <a:ext cx="3186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Кто по снегу быстро мчится</a:t>
            </a:r>
            <a:br>
              <a:rPr lang="ru-RU" dirty="0"/>
            </a:br>
            <a:r>
              <a:rPr lang="ru-RU" dirty="0"/>
              <a:t>Провалиться не боится?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0" y="2877899"/>
            <a:ext cx="2786794" cy="299432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2182" y="3250804"/>
            <a:ext cx="2647458" cy="26474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6909" y="2533058"/>
            <a:ext cx="2676525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2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7091" y="43190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По снегу покатите – я подрасту,</a:t>
            </a:r>
            <a:br>
              <a:rPr lang="ru-RU" dirty="0"/>
            </a:br>
            <a:r>
              <a:rPr lang="ru-RU" dirty="0"/>
              <a:t>На костре согреете – я пропаду.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842164" y="129007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Я прихожу с подарками,</a:t>
            </a:r>
            <a:br>
              <a:rPr lang="ru-RU" dirty="0"/>
            </a:br>
            <a:r>
              <a:rPr lang="ru-RU" dirty="0"/>
              <a:t>Блещу огнями яркими,</a:t>
            </a:r>
            <a:br>
              <a:rPr lang="ru-RU" dirty="0"/>
            </a:br>
            <a:r>
              <a:rPr lang="ru-RU" dirty="0"/>
              <a:t>Нарядная, забавная,</a:t>
            </a:r>
            <a:br>
              <a:rPr lang="ru-RU" dirty="0"/>
            </a:br>
            <a:r>
              <a:rPr lang="ru-RU" dirty="0"/>
              <a:t>На Новый год я главная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635310" y="181927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Морковка белая</a:t>
            </a:r>
            <a:br>
              <a:rPr lang="ru-RU" dirty="0"/>
            </a:br>
            <a:r>
              <a:rPr lang="ru-RU" dirty="0"/>
              <a:t>Всю зиму росла.</a:t>
            </a:r>
            <a:br>
              <a:rPr lang="ru-RU" dirty="0"/>
            </a:br>
            <a:r>
              <a:rPr lang="ru-RU" dirty="0"/>
              <a:t>Солнышко пригрело</a:t>
            </a:r>
            <a:br>
              <a:rPr lang="ru-RU" dirty="0"/>
            </a:br>
            <a:r>
              <a:rPr lang="ru-RU" dirty="0"/>
              <a:t>И морковку съело.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82046"/>
            <a:ext cx="3200400" cy="21305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2437" y="2604106"/>
            <a:ext cx="2766036" cy="41401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8250" y="0"/>
            <a:ext cx="333375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5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33573" y="1360207"/>
            <a:ext cx="897245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Четвертый конкурс.</a:t>
            </a:r>
          </a:p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«Выбери правильный ответ»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881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1" y="0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61981" y="833735"/>
            <a:ext cx="9115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 чем катаются дети зимой?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99397" y="2143265"/>
            <a:ext cx="489800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arenR"/>
            </a:pP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</a:t>
            </a:r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 рогалике</a:t>
            </a:r>
          </a:p>
          <a:p>
            <a:pPr marL="914400" indent="-914400">
              <a:buAutoNum type="arabicParenR"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 прянике</a:t>
            </a:r>
          </a:p>
          <a:p>
            <a:pPr marL="914400" indent="-914400">
              <a:buAutoNum type="arabicParenR"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</a:t>
            </a:r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а ватрушке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1477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horydoly.cz/uploads/sources/lyze/sjezd/regiony/cesko/beskydy/razula/ccecd558cc0e0b943a36c169b508cedd_img00002-1-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854"/>
            <a:ext cx="12192000" cy="684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5080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22974" y="390390"/>
            <a:ext cx="104785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Во что впадают животные зимой?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02710" y="1983662"/>
            <a:ext cx="3934730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914400" indent="-914400">
              <a:buAutoNum type="arabicParenR"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</a:t>
            </a:r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детство</a:t>
            </a:r>
          </a:p>
          <a:p>
            <a:pPr marL="914400" indent="-914400">
              <a:buAutoNum type="arabicParenR"/>
            </a:pPr>
            <a:r>
              <a:rPr lang="ru-RU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</a:t>
            </a: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бегство</a:t>
            </a:r>
          </a:p>
          <a:p>
            <a:pPr marL="914400" indent="-914400">
              <a:buAutoNum type="arabicParenR"/>
            </a:pP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 </a:t>
            </a:r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спячку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6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i.pinimg.com/originals/08/00/a5/0800a5e518fd058a5d5308b8dd56ac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1" y="-1847"/>
            <a:ext cx="12192001" cy="6859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884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4055" y="1374062"/>
            <a:ext cx="105914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Times New Roman" panose="02020603050405020304" pitchFamily="18" charset="0"/>
              </a:rPr>
              <a:t>Кто рисует зимние узоры на окне?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07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1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80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38552" y="867073"/>
            <a:ext cx="111720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Как называются ягоды, </a:t>
            </a:r>
          </a:p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которыми зимой питаются снегири?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23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360"/>
          <a:stretch/>
        </p:blipFill>
        <p:spPr>
          <a:xfrm>
            <a:off x="-1" y="-1"/>
            <a:ext cx="12219710" cy="691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665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06637" y="1221662"/>
            <a:ext cx="10226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Кто в лесу петляет, путает следы?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38292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youscreen.ru/wall/14977190237520/14977190237520_1920x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76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50" r="-1"/>
          <a:stretch/>
        </p:blipFill>
        <p:spPr>
          <a:xfrm>
            <a:off x="-152400" y="-13856"/>
            <a:ext cx="12344400" cy="68718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555725" y="1457189"/>
            <a:ext cx="89281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 какую погоду хрустит снег?</a:t>
            </a:r>
            <a:endParaRPr lang="ru-RU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7397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238</Words>
  <Application>Microsoft Office PowerPoint</Application>
  <PresentationFormat>Широкоэкранный</PresentationFormat>
  <Paragraphs>44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Open Sans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Влад</cp:lastModifiedBy>
  <cp:revision>20</cp:revision>
  <dcterms:created xsi:type="dcterms:W3CDTF">2022-01-18T13:35:30Z</dcterms:created>
  <dcterms:modified xsi:type="dcterms:W3CDTF">2023-01-24T18:56:49Z</dcterms:modified>
</cp:coreProperties>
</file>