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theme/theme4.xml" ContentType="application/vnd.openxmlformats-officedocument.theme+xml"/>
  <Override PartName="/ppt/slideLayouts/slideLayout7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654" r:id="rId2"/>
    <p:sldMasterId id="2147483656" r:id="rId3"/>
    <p:sldMasterId id="2147483658" r:id="rId4"/>
    <p:sldMasterId id="2147483652" r:id="rId5"/>
  </p:sldMasterIdLst>
  <p:sldIdLst>
    <p:sldId id="256" r:id="rId6"/>
    <p:sldId id="257" r:id="rId7"/>
    <p:sldId id="292" r:id="rId8"/>
    <p:sldId id="302" r:id="rId9"/>
    <p:sldId id="295" r:id="rId10"/>
    <p:sldId id="296" r:id="rId11"/>
    <p:sldId id="294" r:id="rId12"/>
    <p:sldId id="281" r:id="rId13"/>
    <p:sldId id="268" r:id="rId14"/>
    <p:sldId id="284" r:id="rId15"/>
    <p:sldId id="286" r:id="rId16"/>
    <p:sldId id="273" r:id="rId17"/>
    <p:sldId id="282" r:id="rId18"/>
    <p:sldId id="272" r:id="rId19"/>
    <p:sldId id="271" r:id="rId20"/>
    <p:sldId id="26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9110" autoAdjust="0"/>
  </p:normalViewPr>
  <p:slideViewPr>
    <p:cSldViewPr>
      <p:cViewPr varScale="1">
        <p:scale>
          <a:sx n="131" d="100"/>
          <a:sy n="131" d="100"/>
        </p:scale>
        <p:origin x="1062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 userDrawn="1"/>
        </p:nvSpPr>
        <p:spPr>
          <a:xfrm>
            <a:off x="107504" y="116632"/>
            <a:ext cx="8928992" cy="6624736"/>
          </a:xfrm>
          <a:prstGeom prst="rect">
            <a:avLst/>
          </a:prstGeom>
          <a:noFill/>
          <a:ln cmpd="tri">
            <a:solidFill>
              <a:schemeClr val="accent2">
                <a:lumMod val="60000"/>
                <a:lumOff val="40000"/>
              </a:schemeClr>
            </a:solidFill>
            <a:prstDash val="sysDot"/>
          </a:ln>
          <a:effectLst>
            <a:outerShdw blurRad="63500" sx="102000" sy="102000" algn="ctr" rotWithShape="0">
              <a:schemeClr val="accent2">
                <a:lumMod val="60000"/>
                <a:lumOff val="4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одержимое 13"/>
          <p:cNvSpPr>
            <a:spLocks noGrp="1"/>
          </p:cNvSpPr>
          <p:nvPr>
            <p:ph sz="quarter" idx="10"/>
          </p:nvPr>
        </p:nvSpPr>
        <p:spPr>
          <a:xfrm>
            <a:off x="3779912" y="764704"/>
            <a:ext cx="4464967" cy="864096"/>
          </a:xfrm>
        </p:spPr>
        <p:txBody>
          <a:bodyPr/>
          <a:lstStyle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bg>
      <p:bgPr>
        <a:blipFill dpi="0" rotWithShape="1">
          <a:blip r:embed="rId2" cstate="email">
            <a:alphaModFix amt="7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2555875" y="1412875"/>
            <a:ext cx="4824413" cy="32400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Титульный слайд">
    <p:bg>
      <p:bgPr>
        <a:blipFill dpi="0" rotWithShape="1">
          <a:blip r:embed="rId2" cstate="email">
            <a:alphaModFix amt="7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2555875" y="1412875"/>
            <a:ext cx="4824413" cy="32400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179512" y="188640"/>
            <a:ext cx="8784976" cy="6480720"/>
          </a:xfrm>
          <a:prstGeom prst="rect">
            <a:avLst/>
          </a:prstGeom>
          <a:noFill/>
          <a:ln w="25400"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63500" sx="102000" sy="102000" algn="ctr" rotWithShape="0">
              <a:schemeClr val="accent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1619250" y="765175"/>
            <a:ext cx="6193110" cy="1008063"/>
          </a:xfrm>
        </p:spPr>
        <p:txBody>
          <a:bodyPr/>
          <a:lstStyle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endParaRPr lang="ru-RU" dirty="0" smtClean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email">
            <a:alphaModFix amt="7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179512" y="188640"/>
            <a:ext cx="8784976" cy="648072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  <a:prstDash val="sysDot"/>
          </a:ln>
          <a:effectLst>
            <a:outerShdw blurRad="63500" sx="102000" sy="102000" algn="ctr" rotWithShape="0">
              <a:schemeClr val="accent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0"/>
          </p:nvPr>
        </p:nvSpPr>
        <p:spPr>
          <a:xfrm>
            <a:off x="827088" y="692151"/>
            <a:ext cx="4681537" cy="720626"/>
          </a:xfrm>
        </p:spPr>
        <p:txBody>
          <a:bodyPr/>
          <a:lstStyle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email">
            <a:alphaModFix amt="7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107504" y="116632"/>
            <a:ext cx="8928992" cy="6624736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  <a:prstDash val="sysDot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0"/>
          </p:nvPr>
        </p:nvSpPr>
        <p:spPr>
          <a:xfrm>
            <a:off x="3203848" y="836712"/>
            <a:ext cx="5184775" cy="719534"/>
          </a:xfrm>
        </p:spPr>
        <p:txBody>
          <a:bodyPr/>
          <a:lstStyle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endParaRPr lang="ru-RU" dirty="0" smtClean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email">
            <a:alphaModFix amt="7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2555875" y="1412875"/>
            <a:ext cx="4824413" cy="32400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6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0AF7EC-D31E-4A5D-AB49-3062EA355775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4A9565-E0DC-4E8E-875A-2B2E5F743D8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75" r:id="rId2"/>
    <p:sldLayoutId id="2147483677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DEB10A-1F03-4536-A751-58A423376059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9755D3-31E9-49FB-BBB6-85FA6F6E54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9B5CD1-C252-496C-ACED-0A228ED04D8F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368FF9-FE49-4B4D-B9E9-28A375DB48B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1D505-1702-46FE-8095-10783E661D75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F52144-B3FA-468B-A5DB-C621F986E1F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9BCB64-D23A-4FF0-A467-78D55AEBAD71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E31517-D96A-4B3B-94EA-133871B4518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quarter" idx="13"/>
          </p:nvPr>
        </p:nvSpPr>
        <p:spPr>
          <a:xfrm flipV="1">
            <a:off x="7884366" y="620685"/>
            <a:ext cx="45719" cy="72011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727001" y="476672"/>
            <a:ext cx="7632848" cy="1150938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автономное дошкольное образовательное учреждение г. Хабаровска «Детский сад комбинированного вида № 27»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11561" y="2348880"/>
            <a:ext cx="8064895" cy="194372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Презентация педагогического опыта воспитателя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Леднева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-Афанасьева Инна Анатольевна</a:t>
            </a:r>
          </a:p>
          <a:p>
            <a:endParaRPr lang="ru-RU" sz="20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>
          <a:xfrm>
            <a:off x="179512" y="188640"/>
            <a:ext cx="8712968" cy="64807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Творческая мастерская </a:t>
            </a:r>
            <a:endParaRPr lang="ru-RU" sz="24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400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4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59832" y="2555145"/>
            <a:ext cx="35832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руках таланта все может </a:t>
            </a:r>
          </a:p>
          <a:p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Служить  орудием к прекрасному </a:t>
            </a:r>
          </a:p>
          <a:p>
            <a:pPr algn="r"/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Н.В. Гоголь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110" y="692696"/>
            <a:ext cx="1603839" cy="285265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3057" y="669856"/>
            <a:ext cx="2072829" cy="368502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742544"/>
            <a:ext cx="2416801" cy="18126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3861048"/>
            <a:ext cx="1995686" cy="266091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6192" y="3789040"/>
            <a:ext cx="3171270" cy="2378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597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>
          <a:xfrm>
            <a:off x="107503" y="260648"/>
            <a:ext cx="9017945" cy="62646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Информационное поле для родителей </a:t>
            </a:r>
            <a:endParaRPr lang="ru-RU" sz="24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529" y="1214172"/>
            <a:ext cx="271427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Взаимодействие педагогов с родителями предполагает обмен мыслями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чувствами, переживаниями; направлено </a:t>
            </a:r>
            <a: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повышение педагогической культуры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2" y="836712"/>
            <a:ext cx="2363755" cy="177281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4572257"/>
            <a:ext cx="3011827" cy="206971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717032"/>
            <a:ext cx="3899925" cy="29249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6248" y="2526745"/>
            <a:ext cx="3174099" cy="238057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4052" y="999084"/>
            <a:ext cx="2915816" cy="2186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830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>
          <a:xfrm>
            <a:off x="1259632" y="764704"/>
            <a:ext cx="6624712" cy="32400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Участие в различных конкурсах и выставках совместно с воспитанниками группы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ctr">
              <a:buNone/>
            </a:pPr>
            <a:endPara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48996" y="1835532"/>
            <a:ext cx="40449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14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Выставка «Ладошки добра»2021г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4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Выставка «Космос» 2019 г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4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Выставка к Новогоднему празднику 20</a:t>
            </a:r>
            <a:r>
              <a:rPr lang="en-US" sz="14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ru-RU" sz="14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г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4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Выставка «Весенние настроение»  2020 г</a:t>
            </a:r>
          </a:p>
          <a:p>
            <a:pPr marL="285750" indent="-285750">
              <a:buFont typeface="Arial" pitchFamily="34" charset="0"/>
              <a:buChar char="•"/>
            </a:pPr>
            <a:endParaRPr lang="ru-RU" sz="1400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ru-RU" sz="1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484784"/>
            <a:ext cx="1907704" cy="143077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733" y="3068960"/>
            <a:ext cx="1920214" cy="14401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2144" y="3501008"/>
            <a:ext cx="2411760" cy="18088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8601" y="3998872"/>
            <a:ext cx="2227006" cy="167025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733" y="4699114"/>
            <a:ext cx="2447376" cy="1835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972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>
          <a:xfrm>
            <a:off x="107504" y="188640"/>
            <a:ext cx="8568951" cy="59046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Предметно-развивающая среда – это совокупность объектов материального характера для развития ребенка, предметных и социальных средств обеспечения разного вида деятельности воспитанников. Она необходима для того, чтобы дети могли полноценно расти и знакомились с окружающим миром, умели </a:t>
            </a:r>
            <a:r>
              <a:rPr lang="ru-RU" sz="18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взаимодействовать </a:t>
            </a:r>
            <a:r>
              <a:rPr lang="ru-RU" sz="18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 ним и учились </a:t>
            </a:r>
            <a:r>
              <a:rPr lang="ru-RU" sz="18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самостоятельности.</a:t>
            </a:r>
          </a:p>
          <a:p>
            <a:pPr marL="0" indent="0">
              <a:buNone/>
            </a:pPr>
            <a:endParaRPr lang="ru-RU" sz="18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307" y="1844824"/>
            <a:ext cx="2376264" cy="316835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3663" y="1556792"/>
            <a:ext cx="3072341" cy="23042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1375" y="1772816"/>
            <a:ext cx="3154762" cy="236607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3694720"/>
            <a:ext cx="4091947" cy="3068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41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>
          <a:xfrm>
            <a:off x="2555776" y="116632"/>
            <a:ext cx="4104357" cy="4320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«Методическая копилка»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3528" y="520813"/>
            <a:ext cx="6984776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14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Беседа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«Космос» (вторая младшая группа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) 2021  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 Беседа с детьми  старшей группы о Гжельской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росписи 2020г 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Беседа – презентация для детей старшего дошкольного возраста с использованием ИКТ «Антарктида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» 2020 г</a:t>
            </a: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600" i="1" dirty="0" err="1" smtClean="0"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игра «В поисках Антарктиды»  для старшей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группы (формирование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элементарных математических представлений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) 2020г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Математический КВН для детей старшей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группы 2019 г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Конспект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интегрированного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НОД в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старшей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–разновозрастной группе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«Маленькие изобретатели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». 2020г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Интегрированная НОД «Путешествие с солнышком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» для 2-й младшей группы проекта для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детей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старшей –разновозрастной группы 2021 г</a:t>
            </a: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«Декоративно – прикладное искусство. </a:t>
            </a:r>
            <a:r>
              <a:rPr lang="ru-RU" sz="1600" i="1" dirty="0" err="1">
                <a:latin typeface="Times New Roman" pitchFamily="18" charset="0"/>
                <a:cs typeface="Times New Roman" pitchFamily="18" charset="0"/>
              </a:rPr>
              <a:t>Филимоновская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 игрушка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» 2020г</a:t>
            </a: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Мастер-класс для родителей «Городецкая роспись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» 2021 г</a:t>
            </a: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Конспект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интегрированного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ООД в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старшей разновозрастной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группе «Спешим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на помощь  сказочному  герою»  с применением ИКТ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. 2020 г</a:t>
            </a: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Развлечение «Ярмарка мастеров» в старшей разновозрастной группе 2019 г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Дидактическая игра «</a:t>
            </a:r>
            <a:r>
              <a:rPr lang="ru-RU" sz="1600" i="1" dirty="0" err="1" smtClean="0">
                <a:latin typeface="Times New Roman" pitchFamily="18" charset="0"/>
                <a:cs typeface="Times New Roman" pitchFamily="18" charset="0"/>
              </a:rPr>
              <a:t>Танграм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» : игра способствует образному мышлению, воображению, а также умение визуально делить целое на части.2020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Картотека: пальчиковые игры, по ПДД,  «</a:t>
            </a:r>
            <a:r>
              <a:rPr lang="ru-RU" sz="1600" i="1" dirty="0" err="1" smtClean="0">
                <a:latin typeface="Times New Roman" pitchFamily="18" charset="0"/>
                <a:cs typeface="Times New Roman" pitchFamily="18" charset="0"/>
              </a:rPr>
              <a:t>мирилки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», подвижные игры. 2019-2022г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866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>
          <a:xfrm>
            <a:off x="323529" y="548680"/>
            <a:ext cx="7056760" cy="4104283"/>
          </a:xfrm>
        </p:spPr>
        <p:txBody>
          <a:bodyPr>
            <a:normAutofit/>
          </a:bodyPr>
          <a:lstStyle/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Дидактическая игра «Подбери ключик»: направлена на развитие логического мышления и воображения. 2021г</a:t>
            </a:r>
          </a:p>
          <a:p>
            <a:r>
              <a:rPr lang="ru-RU" sz="1600" i="1" dirty="0" err="1" smtClean="0"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по изобразительной деятельности 2021г</a:t>
            </a:r>
          </a:p>
          <a:p>
            <a:r>
              <a:rPr lang="ru-RU" sz="1600" i="1" dirty="0" err="1" smtClean="0"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 «Декоративное рисование»2020г.</a:t>
            </a: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Сценарий развлечения «Осенний переполох» 2019-2022г</a:t>
            </a:r>
          </a:p>
          <a:p>
            <a:r>
              <a:rPr lang="ru-RU" sz="1600" i="1" dirty="0" err="1" smtClean="0">
                <a:latin typeface="Times New Roman" pitchFamily="18" charset="0"/>
                <a:cs typeface="Times New Roman" pitchFamily="18" charset="0"/>
              </a:rPr>
              <a:t>Сценрий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спортивного развлечения на 23 февраля «Военные учения» 2020-2021г </a:t>
            </a: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Сценарий Новогоднего праздника «Новогодний Петушок» 2019-2021 гг.</a:t>
            </a: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Сценарий праздника «Новогодняя путаница» 2018 г</a:t>
            </a: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Сценарий праздника 8 Марта во 2-й младшей группы 2021г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6216" y="3356992"/>
            <a:ext cx="2304256" cy="307234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4077072"/>
            <a:ext cx="2939819" cy="22048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1573" y="3749393"/>
            <a:ext cx="2308919" cy="2287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846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3"/>
          </p:nvPr>
        </p:nvSpPr>
        <p:spPr>
          <a:xfrm>
            <a:off x="1619250" y="765175"/>
            <a:ext cx="6193110" cy="2735833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Заключение </a:t>
            </a:r>
          </a:p>
          <a:p>
            <a:pPr marL="0" indent="0" algn="ctr">
              <a:buNone/>
            </a:pPr>
            <a:endParaRPr lang="ru-RU" sz="2800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8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Дети –это одна треть населения нашей страны и все наше будущее </a:t>
            </a:r>
          </a:p>
          <a:p>
            <a:pPr marL="0" indent="0" algn="ctr">
              <a:buNone/>
            </a:pPr>
            <a:r>
              <a:rPr lang="ru-RU" sz="28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От того, как вы воспитываете детей, зависти  будущее.</a:t>
            </a:r>
          </a:p>
          <a:p>
            <a:pPr marL="0" indent="0" algn="ctr">
              <a:buNone/>
            </a:pPr>
            <a:r>
              <a:rPr lang="ru-RU" sz="28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548680"/>
            <a:ext cx="1352749" cy="240488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356992"/>
            <a:ext cx="1707654" cy="22768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2280" y="2852936"/>
            <a:ext cx="1635646" cy="2180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080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quarter" idx="10"/>
          </p:nvPr>
        </p:nvSpPr>
        <p:spPr>
          <a:xfrm>
            <a:off x="3779913" y="764704"/>
            <a:ext cx="4464496" cy="122413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1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Дети должны жить в мире красоты, игры, сказки, музыки, рисунка, фантазии, творчестве»</a:t>
            </a:r>
          </a:p>
          <a:p>
            <a:pPr marL="0" indent="0" algn="r">
              <a:buNone/>
            </a:pP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В. А. Сухомлинский </a:t>
            </a:r>
          </a:p>
          <a:p>
            <a:pPr marL="0" indent="0">
              <a:buNone/>
            </a:pPr>
            <a:endParaRPr lang="ru-RU" sz="24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38872" y="5373216"/>
            <a:ext cx="35684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 – воспитатель!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44008" y="3284984"/>
            <a:ext cx="36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Леднева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-Афанасьева </a:t>
            </a:r>
          </a:p>
          <a:p>
            <a:pPr algn="ctr"/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Инна </a:t>
            </a:r>
          </a:p>
          <a:p>
            <a:pPr algn="ctr"/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Анатольевна </a:t>
            </a:r>
            <a:endParaRPr lang="ru-RU" sz="24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5" y="1988840"/>
            <a:ext cx="3340364" cy="3096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>
          <a:xfrm>
            <a:off x="107504" y="260648"/>
            <a:ext cx="8784976" cy="62646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474344"/>
            <a:ext cx="8424936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</a:p>
          <a:p>
            <a:r>
              <a:rPr lang="ru-RU" dirty="0"/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Целью моей работы в детском саду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является-  всестороннее развитие детей дошкольного возраста, через различные виды детской деятельности.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Задачи: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охрана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укрепления физического и психического здоровья детей, в том числе их эмоционального благополучия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Создание условий для активной практической и интеллектуальной деятельности ребенка, формирующей доброжелательные взаимоотношения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Активно включать детей в различные виды детской деятельности: (музыкальную, изобразительную, театрализованную, игровую)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Воспитание детей в духе ценностного, гуманного отношения к природе и человеку;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Творческая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организация 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воспитательно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-образовательного процесса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Оказание  консультативной и методической помощи  родителям по воспитании, обучению, развитию детей.</a:t>
            </a:r>
          </a:p>
        </p:txBody>
      </p:sp>
    </p:spTree>
    <p:extLst>
      <p:ext uri="{BB962C8B-B14F-4D97-AF65-F5344CB8AC3E}">
        <p14:creationId xmlns:p14="http://schemas.microsoft.com/office/powerpoint/2010/main" val="1115008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>
          <a:xfrm>
            <a:off x="323528" y="260648"/>
            <a:ext cx="8568952" cy="62646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131840" y="2734072"/>
            <a:ext cx="2952328" cy="9144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Педагогические технологии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 flipV="1">
            <a:off x="2555776" y="2132856"/>
            <a:ext cx="576064" cy="6012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V="1">
            <a:off x="6022064" y="1988840"/>
            <a:ext cx="576064" cy="77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2555776" y="3648472"/>
            <a:ext cx="576064" cy="7886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6084168" y="3719618"/>
            <a:ext cx="576064" cy="7903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Блок-схема: альтернативный процесс 15"/>
          <p:cNvSpPr/>
          <p:nvPr/>
        </p:nvSpPr>
        <p:spPr>
          <a:xfrm>
            <a:off x="251520" y="404664"/>
            <a:ext cx="3456384" cy="1584176"/>
          </a:xfrm>
          <a:prstGeom prst="flowChartAlternate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технологии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Блок-схема: альтернативный процесс 16"/>
          <p:cNvSpPr/>
          <p:nvPr/>
        </p:nvSpPr>
        <p:spPr>
          <a:xfrm>
            <a:off x="342520" y="4581128"/>
            <a:ext cx="3005344" cy="1584176"/>
          </a:xfrm>
          <a:prstGeom prst="flowChartAlternateProces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Игровая технология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Блок-схема: альтернативный процесс 17"/>
          <p:cNvSpPr/>
          <p:nvPr/>
        </p:nvSpPr>
        <p:spPr>
          <a:xfrm>
            <a:off x="5279136" y="404664"/>
            <a:ext cx="3450336" cy="1584176"/>
          </a:xfrm>
          <a:prstGeom prst="flowChartAlternate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лок-схема: альтернативный процесс 18"/>
          <p:cNvSpPr/>
          <p:nvPr/>
        </p:nvSpPr>
        <p:spPr>
          <a:xfrm>
            <a:off x="5436096" y="4581128"/>
            <a:ext cx="3293376" cy="1584176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5364088" y="764704"/>
            <a:ext cx="32985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Личностно-ориентированные технологии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724128" y="4988236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Технология проектной деятельности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3923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>
          <a:xfrm>
            <a:off x="251520" y="404664"/>
            <a:ext cx="8568952" cy="6192688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Структура Организованной Образовательной Деятельности </a:t>
            </a:r>
          </a:p>
          <a:p>
            <a:pPr marL="0" indent="0" algn="ctr">
              <a:buNone/>
            </a:pPr>
            <a:endParaRPr lang="ru-RU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Создание проблемной ситуации</a:t>
            </a:r>
          </a:p>
          <a:p>
            <a:pPr marL="0" indent="0" algn="ctr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17041" y="3060326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ООД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 flipV="1">
            <a:off x="1943709" y="2406462"/>
            <a:ext cx="1224133" cy="51848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141177" y="4005064"/>
            <a:ext cx="942991" cy="99888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2843462" y="4113076"/>
            <a:ext cx="859146" cy="9896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4427984" y="1556792"/>
            <a:ext cx="0" cy="10031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6075376" y="2406461"/>
            <a:ext cx="943918" cy="47746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07504" y="1821686"/>
            <a:ext cx="2376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1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Определение значимой проблемы</a:t>
            </a:r>
            <a:endParaRPr lang="ru-RU" sz="16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353877" y="1929408"/>
            <a:ext cx="2790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3</a:t>
            </a:r>
            <a:r>
              <a:rPr lang="ru-RU" dirty="0" smtClean="0"/>
              <a:t>. 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Выдвижение гипотезы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493452" y="5207676"/>
            <a:ext cx="325501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4</a:t>
            </a:r>
            <a:r>
              <a:rPr lang="ru-RU" sz="1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Управление самостоятельным поиском детей</a:t>
            </a:r>
            <a:endParaRPr lang="ru-RU" sz="16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83568" y="5301208"/>
            <a:ext cx="3019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.Проведение рефлексии</a:t>
            </a:r>
            <a:endParaRPr lang="ru-RU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Выноска-облако 4"/>
          <p:cNvSpPr/>
          <p:nvPr/>
        </p:nvSpPr>
        <p:spPr>
          <a:xfrm>
            <a:off x="2974050" y="2559986"/>
            <a:ext cx="3110118" cy="1531832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Организованная образовательная деятельность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465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>
          <a:xfrm>
            <a:off x="395536" y="260648"/>
            <a:ext cx="8568952" cy="64807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Форма работы с детьми</a:t>
            </a:r>
            <a:endParaRPr lang="ru-RU" sz="24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Опытно-экспериментальная деятельность</a:t>
            </a:r>
          </a:p>
          <a:p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Игровая-обучающая ситуация</a:t>
            </a:r>
          </a:p>
          <a:p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Индивидуальная работа</a:t>
            </a:r>
          </a:p>
          <a:p>
            <a:r>
              <a:rPr lang="ru-RU" sz="18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Группоая</a:t>
            </a:r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форма работы</a:t>
            </a:r>
          </a:p>
          <a:p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Фронтальная  форма работы</a:t>
            </a:r>
          </a:p>
          <a:p>
            <a:endParaRPr lang="ru-RU" sz="1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8223" y="1196752"/>
            <a:ext cx="1964031" cy="233460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2492896"/>
            <a:ext cx="1512168" cy="182420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009" y="4580778"/>
            <a:ext cx="1465895" cy="195452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1196752"/>
            <a:ext cx="1728192" cy="230425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5477" y="3970762"/>
            <a:ext cx="2058565" cy="274475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6080" y="3645024"/>
            <a:ext cx="2699792" cy="2024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744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>
          <a:xfrm>
            <a:off x="611560" y="620688"/>
            <a:ext cx="7416823" cy="5400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Индивидуальная работа с детьми </a:t>
            </a:r>
            <a:endParaRPr lang="ru-RU" sz="24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412776"/>
            <a:ext cx="1440160" cy="255808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1124744"/>
            <a:ext cx="2643758" cy="352501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3048" y="2539211"/>
            <a:ext cx="3165816" cy="4221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673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>
          <a:xfrm>
            <a:off x="179512" y="0"/>
            <a:ext cx="8784975" cy="67413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Радость самостоятельной деятельности способствует развитию повышенного интереса к окружающему миру, развитию логическому мышлению, любознательности, самостоятельности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152128"/>
            <a:ext cx="3384376" cy="253828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152128"/>
            <a:ext cx="3264363" cy="244827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3789040"/>
            <a:ext cx="3456384" cy="259228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3690410"/>
            <a:ext cx="2049692" cy="2732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947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>
          <a:xfrm>
            <a:off x="0" y="0"/>
            <a:ext cx="9144000" cy="64533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Кружковая работа </a:t>
            </a:r>
          </a:p>
          <a:p>
            <a:pPr marL="0" indent="0" algn="ctr">
              <a:buNone/>
            </a:pP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«Цветик-</a:t>
            </a:r>
            <a:r>
              <a:rPr lang="ru-RU" sz="16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семицветик</a:t>
            </a: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 (нетрадиционная техника рисования)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1340769"/>
            <a:ext cx="295232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Необычными вещами</a:t>
            </a:r>
          </a:p>
          <a:p>
            <a:r>
              <a:rPr lang="ru-RU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Мы рисуем без труда.</a:t>
            </a:r>
          </a:p>
          <a:p>
            <a:r>
              <a:rPr lang="ru-RU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 найдется под рукой – </a:t>
            </a:r>
          </a:p>
          <a:p>
            <a:r>
              <a:rPr lang="ru-RU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Все годится нам с тобой:</a:t>
            </a:r>
          </a:p>
          <a:p>
            <a:r>
              <a:rPr lang="ru-RU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Щётка старая зубная,</a:t>
            </a:r>
          </a:p>
          <a:p>
            <a:r>
              <a:rPr lang="ru-RU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Соль и свечка восковая.</a:t>
            </a:r>
          </a:p>
          <a:p>
            <a:r>
              <a:rPr lang="ru-RU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Из-под спичек коробок,</a:t>
            </a:r>
          </a:p>
          <a:p>
            <a:r>
              <a:rPr lang="ru-RU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засушенный листок.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650962"/>
            <a:ext cx="75608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6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 создание </a:t>
            </a:r>
            <a:r>
              <a:rPr lang="ru-RU" sz="16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условий для развития творческих способностей детей дошкольного возраста через использование нетрадиционных техник  рисования.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1498" y="1412776"/>
            <a:ext cx="3936437" cy="29523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621" y="4171277"/>
            <a:ext cx="3512367" cy="2634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075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2351</TotalTime>
  <Words>703</Words>
  <Application>Microsoft Office PowerPoint</Application>
  <PresentationFormat>Экран (4:3)</PresentationFormat>
  <Paragraphs>107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Arial</vt:lpstr>
      <vt:lpstr>Calibri</vt:lpstr>
      <vt:lpstr>Times New Roman</vt:lpstr>
      <vt:lpstr>Специальное оформление</vt:lpstr>
      <vt:lpstr>2_Специальное оформление</vt:lpstr>
      <vt:lpstr>3_Специальное оформление</vt:lpstr>
      <vt:lpstr>4_Специальное оформление</vt:lpstr>
      <vt:lpstr>1_Специальное оформление</vt:lpstr>
      <vt:lpstr>Муниципальное автономное дошкольное образовательное учреждение г. Хабаровска «Детский сад комбинированного вида № 27»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Чеснокова Валентина Алексеевна</cp:lastModifiedBy>
  <cp:revision>160</cp:revision>
  <dcterms:created xsi:type="dcterms:W3CDTF">2016-02-28T17:36:07Z</dcterms:created>
  <dcterms:modified xsi:type="dcterms:W3CDTF">2023-01-24T04:20:19Z</dcterms:modified>
</cp:coreProperties>
</file>