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8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4725144"/>
            <a:ext cx="6172200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«Детский сад «Мечта» п.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Пангоды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Надымского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района»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Иптышева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 В.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b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«Игровые технологии в образовании дошкольников»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Пангоды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2021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79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620688"/>
            <a:ext cx="6172200" cy="43924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этапы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с экологической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сказкой: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 сказок</a:t>
            </a:r>
            <a:r>
              <a:rPr lang="ru-RU" sz="20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Составление новых или дополнение уже существующих сказок</a:t>
            </a:r>
            <a:r>
              <a:rPr lang="ru-RU" sz="20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Театрализация сказок</a:t>
            </a:r>
            <a:r>
              <a:rPr lang="ru-RU" sz="20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Исправление ошибок в сказках.</a:t>
            </a:r>
            <a:br>
              <a:rPr lang="ru-RU" sz="20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ds05.infourok.ru/uploads/ex/1327/000f5566-dbcbf66f/hello_html_282fe12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988" y="4653136"/>
            <a:ext cx="1473200" cy="147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825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124744"/>
            <a:ext cx="6172200" cy="4392488"/>
          </a:xfrm>
        </p:spPr>
        <p:txBody>
          <a:bodyPr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Благодарю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внимание.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было с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вами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интересно работать. Я надеюсь, что каждый из вас открыл для себя что-то новое и возможно ощутил преимущества экологической сказки в воспитании детей. 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catherineasquithgallery.com/uploads/posts/2021-02/1614531354_162-p-smailik-na-belom-fone-16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908720"/>
            <a:ext cx="1705610" cy="1309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702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484784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Мастер-класс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гровые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в образовании дошкольников»</a:t>
            </a:r>
          </a:p>
        </p:txBody>
      </p:sp>
    </p:spTree>
    <p:extLst>
      <p:ext uri="{BB962C8B-B14F-4D97-AF65-F5344CB8AC3E}">
        <p14:creationId xmlns:p14="http://schemas.microsoft.com/office/powerpoint/2010/main" val="23423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620688"/>
            <a:ext cx="6172200" cy="4990706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мастер-класса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20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оказание помощи педагогам дошкольных учреждений в овладении технологией ознакомления детей с элементарными экологическими представлениями через экологические сказки.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thumbs.dreamstime.com/b/%D1%83%D0%BA%D0%B0%D0%B7%D1%8B%D0%B2%D0%B0%D1%82%D1%8C-%D0%B2%D0%BD%D0%B8%D0%B7-%D1%81-%D1%81%D0%BC%D0%B0%D0%B9-%D0%B8%D0%BA%D0%B0-4671418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4664"/>
            <a:ext cx="1207770" cy="12553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948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620688"/>
            <a:ext cx="6172200" cy="4990706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Задачи: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совершенствовать педагогическое мастерство воспитателей в вопросах экологической сказки;</a:t>
            </a:r>
            <a:b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способствовать творческому поиску педагогов в создании условий для формирования положительно - эмоционального отношения к экологической сказке.   </a:t>
            </a:r>
          </a:p>
        </p:txBody>
      </p:sp>
      <p:pic>
        <p:nvPicPr>
          <p:cNvPr id="3" name="Рисунок 2" descr="https://thumbs.dreamstime.com/b/smiley-%D0%BF%D0%BE%D0%BA%D0%B0%D0%B7%D1%8B%D0%B2%D0%B0%D0%B5%D1%82-%D0%B2%D0%B2%D0%B5%D1%80%D1%85-4023165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1126361" cy="910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yt3.ggpht.com/ytc/AKedOLQJoNAc7zEKR254lrr_swM4EYEd4azgrIOgJpz7kQ=s900-c-k-c0x00ffffff-no-rj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115201"/>
            <a:ext cx="880934" cy="6314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346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620688"/>
            <a:ext cx="6172200" cy="499070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Уважаемые коллеги, 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 я хочу предоставить вашему вниманию мастер-класс «Игровые технологии в образовании дошкольников»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thumbs.dreamstime.com/b/smiley-%D0%BF%D0%BE%D0%BA%D0%B0%D0%B7%D1%8B%D0%B2%D0%B0%D0%B5%D1%82-%D0%B2%D0%B2%D0%B5%D1%80%D1%85-4023165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797152"/>
            <a:ext cx="1964690" cy="19646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244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620688"/>
            <a:ext cx="6172200" cy="2520280"/>
          </a:xfrm>
        </p:spPr>
        <p:txBody>
          <a:bodyPr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данной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i="1" dirty="0" smtClean="0">
                <a:solidFill>
                  <a:schemeClr val="tx1"/>
                </a:solidFill>
              </a:rPr>
              <a:t>– </a:t>
            </a:r>
            <a:r>
              <a:rPr lang="ru-RU" sz="2000" b="0" i="1" dirty="0">
                <a:solidFill>
                  <a:schemeClr val="tx1"/>
                </a:solidFill>
              </a:rPr>
              <a:t>максимальное развитие индивидуальных познавательных способностей ребенка, развитие самостоятельности, творчества, эмоций</a:t>
            </a:r>
            <a:r>
              <a:rPr lang="ru-RU" sz="2000" b="0" i="1" dirty="0" smtClean="0">
                <a:solidFill>
                  <a:schemeClr val="tx1"/>
                </a:solidFill>
              </a:rPr>
              <a:t>.</a:t>
            </a:r>
            <a:endParaRPr lang="ru-RU" sz="2000" b="0" i="1" dirty="0">
              <a:solidFill>
                <a:schemeClr val="tx1"/>
              </a:solidFill>
            </a:endParaRPr>
          </a:p>
        </p:txBody>
      </p:sp>
      <p:sp>
        <p:nvSpPr>
          <p:cNvPr id="4" name="AutoShape 8" descr="животные африки картинки для детей: 2 тыс изображений найдено в Яндекс  Картинк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49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620688"/>
            <a:ext cx="6172200" cy="3960440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Главная задача экологического воспитания в детском саду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 ребенка заботливому отношению к природе, бережно распоряжаться богатствами природы, воспитать защитников природы. </a:t>
            </a:r>
          </a:p>
        </p:txBody>
      </p:sp>
    </p:spTree>
    <p:extLst>
      <p:ext uri="{BB962C8B-B14F-4D97-AF65-F5344CB8AC3E}">
        <p14:creationId xmlns:p14="http://schemas.microsoft.com/office/powerpoint/2010/main" val="45307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692696"/>
            <a:ext cx="6768752" cy="558924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составления сказок.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Определяется место, где будут разворачиваться события, это место обозначается каким-либо словом. </a:t>
            </a:r>
            <a:r>
              <a:rPr lang="ru-RU" sz="2200" b="0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лес</a:t>
            </a:r>
            <a:r>
              <a:rPr lang="ru-RU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Перечисляются неодушевленные объекты, типичные для этого места</a:t>
            </a:r>
            <a: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200" b="0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Объекты наделяются свойствами или чертами характера человека</a:t>
            </a: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хвастливые, важный, веселые, грустный. Наделять объекты нужно разноплановыми характеристиками</a:t>
            </a:r>
            <a: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Идет описание жизни этих объектов в данном месте. Все они выполняют свои функции, их единственная особенность заключается в том, что они умеют думать и чувствовать, как </a:t>
            </a:r>
            <a: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люди.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65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620688"/>
            <a:ext cx="6172200" cy="4990706"/>
          </a:xfrm>
        </p:spPr>
        <p:txBody>
          <a:bodyPr>
            <a:normAutofit fontScale="90000"/>
          </a:bodyPr>
          <a:lstStyle/>
          <a:p>
            <a: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Описывается случай</a:t>
            </a:r>
            <a: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Составляется текст от имени каждого героя (в виде монолога) по отношению к случаю</a:t>
            </a:r>
            <a: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Выводятся жизненные правила, которые вкладываются в уста мудрого объекта</a:t>
            </a:r>
            <a: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выведенных правил составляется общее, </a:t>
            </a:r>
            <a:r>
              <a:rPr lang="ru-RU" sz="2200" b="0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которое бы подходило к </a:t>
            </a:r>
            <a:r>
              <a:rPr lang="ru-RU" sz="2200" b="0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разным</a:t>
            </a: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сказкам</a:t>
            </a:r>
            <a:b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Придумывается название сказки, </a:t>
            </a:r>
            <a:r>
              <a:rPr lang="ru-RU" sz="2200" b="0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которое начинается одним из следующих способов</a:t>
            </a:r>
            <a:r>
              <a:rPr lang="ru-RU" sz="2200" b="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 «История, подслушанная.», «История, которая произошла там - то.», «Как кто - то учился мудрости</a:t>
            </a:r>
            <a:r>
              <a:rPr lang="ru-RU" sz="2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56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29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Century Schoolbook</vt:lpstr>
      <vt:lpstr>Times New Roman</vt:lpstr>
      <vt:lpstr>Wingdings</vt:lpstr>
      <vt:lpstr>Wingdings 2</vt:lpstr>
      <vt:lpstr>Эркер</vt:lpstr>
      <vt:lpstr>Муниципальное дошкольное образовательное учреждение «Детский сад «Мечта» п. Пангоды Надымского района» Подготовила: Иптышева С. В. Тема: «Игровые технологии в образовании дошкольников»                          Пос. Пангоды 2021 </vt:lpstr>
      <vt:lpstr>Мастер-класс  «Игровые технологии в образовании дошкольников»</vt:lpstr>
      <vt:lpstr>Цель мастер-класса  – оказание помощи педагогам дошкольных учреждений в овладении технологией ознакомления детей с элементарными экологическими представлениями через экологические сказки. </vt:lpstr>
      <vt:lpstr> Задачи: - совершенствовать педагогическое мастерство воспитателей в вопросах экологической сказки; - способствовать творческому поиску педагогов в создании условий для формирования положительно - эмоционального отношения к экологической сказке.   </vt:lpstr>
      <vt:lpstr>Уважаемые коллеги,  сегодня я хочу предоставить вашему вниманию мастер-класс «Игровые технологии в образовании дошкольников» </vt:lpstr>
      <vt:lpstr>Цель данной технологии – максимальное развитие индивидуальных познавательных способностей ребенка, развитие самостоятельности, творчества, эмоций.</vt:lpstr>
      <vt:lpstr>Главная задача экологического воспитания в детском саду  - научить ребенка заботливому отношению к природе, бережно распоряжаться богатствами природы, воспитать защитников природы. </vt:lpstr>
      <vt:lpstr>  Алгоритм составления сказок. 1. Определяется место, где будут разворачиваться события, это место обозначается каким-либо словом. Например: лес.  2. Перечисляются неодушевленные объекты, типичные для этого места.  3.Объекты наделяются свойствами или чертами характера человека: хвастливые, важный, веселые, грустный. Наделять объекты нужно разноплановыми характеристиками.  4. Идет описание жизни этих объектов в данном месте. Все они выполняют свои функции, их единственная особенность заключается в том, что они умеют думать и чувствовать, как люди. </vt:lpstr>
      <vt:lpstr>5. Описывается случай.  6. Составляется текст от имени каждого героя (в виде монолога) по отношению к случаю.  7. Выводятся жизненные правила, которые вкладываются в уста мудрого объекта.  8. Из выведенных правил составляется общее, которое бы подходило к разным сказкам  9. Придумывается название сказки, которое начинается одним из следующих способов: «История, подслушанная.», «История, которая произошла там - то.», «Как кто - то учился мудрости».</vt:lpstr>
      <vt:lpstr>         этапы работы с экологической       сказкой:  1 Чтение сказок.  2 Составление новых или дополнение уже существующих сказок.  3 Театрализация сказок.  4. Исправление ошибок в сказках. </vt:lpstr>
      <vt:lpstr> Благодарю за внимание. Мне было с вами интересно работать. Я надеюсь, что каждый из вас открыл для себя что-то новое и возможно ощутил преимущества экологической сказки в воспитании детей.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 «Игровые технологии в образовании дошкольников»</dc:title>
  <dc:creator>Светлана</dc:creator>
  <cp:lastModifiedBy>Mechta</cp:lastModifiedBy>
  <cp:revision>8</cp:revision>
  <dcterms:created xsi:type="dcterms:W3CDTF">2021-12-09T17:00:51Z</dcterms:created>
  <dcterms:modified xsi:type="dcterms:W3CDTF">2023-01-24T08:01:56Z</dcterms:modified>
</cp:coreProperties>
</file>