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9" r:id="rId3"/>
    <p:sldId id="281" r:id="rId4"/>
    <p:sldId id="282" r:id="rId5"/>
    <p:sldId id="280" r:id="rId6"/>
    <p:sldId id="270" r:id="rId7"/>
    <p:sldId id="271" r:id="rId8"/>
    <p:sldId id="272" r:id="rId9"/>
    <p:sldId id="274" r:id="rId10"/>
    <p:sldId id="278" r:id="rId11"/>
    <p:sldId id="283" r:id="rId12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74A"/>
    <a:srgbClr val="E5907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4604" autoAdjust="0"/>
  </p:normalViewPr>
  <p:slideViewPr>
    <p:cSldViewPr>
      <p:cViewPr varScale="1">
        <p:scale>
          <a:sx n="61" d="100"/>
          <a:sy n="61" d="100"/>
        </p:scale>
        <p:origin x="-162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5301208"/>
            <a:ext cx="8208912" cy="932521"/>
          </a:xfrm>
        </p:spPr>
        <p:txBody>
          <a:bodyPr/>
          <a:lstStyle>
            <a:lvl1pPr>
              <a:defRPr>
                <a:solidFill>
                  <a:schemeClr val="bg1"/>
                </a:solidFill>
                <a:effectLst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1564276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880467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83695462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Текст 2"/>
          <p:cNvSpPr>
            <a:spLocks noGrp="1"/>
          </p:cNvSpPr>
          <p:nvPr>
            <p:ph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rgbClr val="00B0F0"/>
                </a:solidFill>
              </a:defRPr>
            </a:lvl1pPr>
            <a:lvl2pPr>
              <a:defRPr>
                <a:solidFill>
                  <a:srgbClr val="00B0F0"/>
                </a:solidFill>
              </a:defRPr>
            </a:lvl2pPr>
            <a:lvl3pPr>
              <a:defRPr>
                <a:solidFill>
                  <a:srgbClr val="00B0F0"/>
                </a:solidFill>
              </a:defRPr>
            </a:lvl3pPr>
            <a:lvl4pPr>
              <a:defRPr>
                <a:solidFill>
                  <a:srgbClr val="00B0F0"/>
                </a:solidFill>
              </a:defRPr>
            </a:lvl4pPr>
            <a:lvl5pPr>
              <a:defRPr>
                <a:solidFill>
                  <a:srgbClr val="00B0F0"/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543014155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00B0F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65470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rgbClr val="00B0F0"/>
                </a:solidFill>
              </a:defRPr>
            </a:lvl1pPr>
            <a:lvl2pPr>
              <a:defRPr sz="2400">
                <a:solidFill>
                  <a:srgbClr val="00B0F0"/>
                </a:solidFill>
              </a:defRPr>
            </a:lvl2pPr>
            <a:lvl3pPr>
              <a:defRPr sz="2000">
                <a:solidFill>
                  <a:srgbClr val="00B0F0"/>
                </a:solidFill>
              </a:defRPr>
            </a:lvl3pPr>
            <a:lvl4pPr>
              <a:defRPr sz="1800">
                <a:solidFill>
                  <a:srgbClr val="00B0F0"/>
                </a:solidFill>
              </a:defRPr>
            </a:lvl4pPr>
            <a:lvl5pPr>
              <a:defRPr sz="1800">
                <a:solidFill>
                  <a:srgbClr val="00B0F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33997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rgbClr val="00B0F0"/>
                </a:solidFill>
              </a:defRPr>
            </a:lvl1pPr>
            <a:lvl2pPr>
              <a:defRPr sz="2000">
                <a:solidFill>
                  <a:srgbClr val="00B0F0"/>
                </a:solidFill>
              </a:defRPr>
            </a:lvl2pPr>
            <a:lvl3pPr>
              <a:defRPr sz="1800">
                <a:solidFill>
                  <a:srgbClr val="00B0F0"/>
                </a:solidFill>
              </a:defRPr>
            </a:lvl3pPr>
            <a:lvl4pPr>
              <a:defRPr sz="1600">
                <a:solidFill>
                  <a:srgbClr val="00B0F0"/>
                </a:solidFill>
              </a:defRPr>
            </a:lvl4pPr>
            <a:lvl5pPr>
              <a:defRPr sz="1600">
                <a:solidFill>
                  <a:srgbClr val="00B0F0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993347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2457728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15951520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rgbClr val="00B0F0"/>
                </a:solidFill>
              </a:defRPr>
            </a:lvl1pPr>
            <a:lvl2pPr>
              <a:defRPr sz="2800">
                <a:solidFill>
                  <a:srgbClr val="00B0F0"/>
                </a:solidFill>
              </a:defRPr>
            </a:lvl2pPr>
            <a:lvl3pPr>
              <a:defRPr sz="2400">
                <a:solidFill>
                  <a:srgbClr val="00B0F0"/>
                </a:solidFill>
              </a:defRPr>
            </a:lvl3pPr>
            <a:lvl4pPr>
              <a:defRPr sz="2000">
                <a:solidFill>
                  <a:srgbClr val="00B0F0"/>
                </a:solidFill>
              </a:defRPr>
            </a:lvl4pPr>
            <a:lvl5pPr>
              <a:defRPr sz="2000">
                <a:solidFill>
                  <a:srgbClr val="00B0F0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5489667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0B0F0"/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0B0F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58605414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-27384"/>
            <a:ext cx="6336704" cy="1360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1988840"/>
            <a:ext cx="8280920" cy="43204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B0F0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02.03.2020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B0F0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B0F0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zoom dir="in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85728"/>
            <a:ext cx="8208912" cy="635798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« Михайловский </a:t>
            </a:r>
            <a:r>
              <a:rPr lang="ru-RU" sz="2400" b="1" dirty="0" smtClean="0">
                <a:solidFill>
                  <a:schemeClr val="tx1"/>
                </a:solidFill>
              </a:rPr>
              <a:t>детский сад « Буратино»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Обучение 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финансовой грамотности детей </a:t>
            </a:r>
            <a:r>
              <a:rPr lang="ru-RU" b="1" dirty="0" smtClean="0">
                <a:solidFill>
                  <a:schemeClr val="tx1"/>
                </a:solidFill>
              </a:rPr>
              <a:t>дошкольного возраста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                             </a:t>
            </a:r>
            <a:r>
              <a:rPr lang="ru-RU" sz="2400" b="1" dirty="0" smtClean="0">
                <a:solidFill>
                  <a:schemeClr val="tx1"/>
                </a:solidFill>
              </a:rPr>
              <a:t>Выполнила : Воспитатель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</a:rPr>
              <a:t>                                                                                   Мигунова М.А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57870635"/>
      </p:ext>
    </p:extLst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500174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Финансовой грамотности необходимо обучаться с дошкольного возраста. Проблема воспитания финансовой грамотности стала предметом исследования применительно к детям дошкольного возраста. Раннее разумное воспитание финансовой грамотности служит основой эффективного взаимодействия с окружающим миром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og_og_146800952426653427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928794" y="4000504"/>
            <a:ext cx="6042251" cy="2161409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chemeClr val="tx1"/>
                </a:solidFill>
              </a:rPr>
              <a:t>Спасибо за внимание!!!</a:t>
            </a:r>
          </a:p>
          <a:p>
            <a:pPr algn="ctr">
              <a:buNone/>
            </a:pP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huge_9339e8f7-809f-4d4b-8f5d-b0f8232b3e6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285852" y="3071810"/>
            <a:ext cx="6786610" cy="3214710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357298"/>
            <a:ext cx="8280920" cy="4952022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оказать важность обучения дошкольников финансовой грамотности.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условие для формирования финансовой грамотности у детей.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Познакомить детей с явлениями социальной действительности.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Развивать эмоциональную сферу детей, умение понимать свое эмоциональное состояние, и управлять своими эмоциями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Цель и задачи.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zoom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500174"/>
            <a:ext cx="8280920" cy="480914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Актуальность 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заключается в формировании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полезных привычек в сфере финансов, начиная с раннего возраста, это поможет избежать детям многих ошибок по мере взросления и приобретения финансовой самостоятельности, а также заложит основу финансовой безопасности и благополучия на протяжении жизни</a:t>
            </a:r>
            <a:endParaRPr lang="ru-RU" sz="2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357290" y="-27384"/>
            <a:ext cx="7679206" cy="13608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Актуальность финансовой грамотности в ДО.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huge_9339e8f7-809f-4d4b-8f5d-b0f8232b3e6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071538" y="3786190"/>
            <a:ext cx="6786610" cy="2762817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28736"/>
            <a:ext cx="8280920" cy="4880584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Игровые методы обучения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Игровое обучение – это форма учебного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процесса в условных ситуациях, направленная на воссоздание и усвоение общественного опыта во всех его проявлениях: знаниях, навыках, умениях, эмоционально-оценочной деятельности.</a:t>
            </a:r>
            <a:r>
              <a:rPr lang="ru-RU" sz="2400" i="1" dirty="0" smtClean="0">
                <a:solidFill>
                  <a:schemeClr val="tx1"/>
                </a:solidFill>
              </a:rPr>
              <a:t> </a:t>
            </a:r>
          </a:p>
          <a:p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Словесные методы обучения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Словесные методы позволяют в</a:t>
            </a:r>
            <a:r>
              <a:rPr lang="ru-RU" sz="24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кратчайший срок передавать детям информацию, ставить перед ними учебную задачу, указывать пути ее решения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Методы обучения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87_main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4876" y="4643446"/>
            <a:ext cx="3744416" cy="1929256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285852" y="-27384"/>
            <a:ext cx="7750644" cy="136083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Формирование финансовой грамотности в ДО.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23528" y="1500174"/>
            <a:ext cx="8280920" cy="4809146"/>
          </a:xfrm>
        </p:spPr>
        <p:txBody>
          <a:bodyPr/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Финансовое просвещение и воспитание детей дошкольного возраста – это новое направление в дошкольной педагогике, так как финансовая грамотность является глобальной социальной проблемой, неотделимой от ребенка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самых ранних лет его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6" name="Рисунок 5" descr="9373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00562" y="3714752"/>
            <a:ext cx="4143404" cy="2864339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23528" y="1428736"/>
            <a:ext cx="8280920" cy="488058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Финансовая</a:t>
            </a:r>
            <a:r>
              <a:rPr lang="ru-RU" sz="3600" b="1" dirty="0" smtClean="0">
                <a:solidFill>
                  <a:schemeClr val="tx1"/>
                </a:solidFill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грамотность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это способность человека управлять своими доходами и расходами, принимать правильные решения по распределению денежных средств (жить по средствам) и грамотно их приумножать[8]. Другими словами – это знание, позволяющее достичь финансового благополучия и оставаться на этом уровне всю свою жизнь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071670" y="0"/>
            <a:ext cx="6336704" cy="136083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Педагог-воспитанник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User\Desktop\фотик ф.г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929066"/>
            <a:ext cx="5000660" cy="27146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Национальная Стратегия повышения финансовой грамотности  определяет приоритеты, цели и задачи, способы их эффективного достижения и решения в сфере государственного управления отношениями, возникающими при повышении финансовой грамотности населения, создании системы финансового образования и информирования в сфере защиты прав потребителей финансовых услуг в Российской Федерации на среднесрочный период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esktop\фин г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3786190"/>
            <a:ext cx="4500594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7544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Настоящая Стратегия основывается на Федеральном законе от 28 июня 2013 г. №172-ФЗ «О стратегическом планировании в Российской Федерации», Законе Российской Федерации от 17 февраля 1992 г. № 2300-1 «О защите прав потребителей», Федеральном законе от 29 декабря 2012 г. № 273-ФЗ «Об образовании в Российской Федерации», других федеральных законах, нормативных правовых актах Правительства Российской Федерации и федеральных органов исполнительной власти, регулирующих отношения, возникающие в сфере повышения уровня финансовой грамотности населения и развития финансового образования в Российской Федерации.</a:t>
            </a:r>
          </a:p>
          <a:p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20181128_12342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63688" y="4357694"/>
            <a:ext cx="5184576" cy="2347670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95536" y="1268760"/>
            <a:ext cx="8280920" cy="43204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Как всё-таки правильно познакомить ребенка с финансовой составляющей жизненных отношений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1.Для начала необходимо четко объяснить функцию денег на понятном дошкольнику языке. Следует подробно рассказать детям о способах заработка родителями.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2.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стоит заострять внимание на понятиях «бедный» и «богатый». </a:t>
            </a:r>
          </a:p>
          <a:p>
            <a:pPr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3.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рекомендуется развивать потребительское отношение к родителям у детей.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835696" y="116632"/>
            <a:ext cx="7200800" cy="1216820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chemeClr val="tx1"/>
                </a:solidFill>
              </a:rPr>
              <a:t>Содержание образования по финансовой грамотности дошкольников.</a:t>
            </a:r>
            <a:r>
              <a:rPr lang="ru-RU" sz="3100" dirty="0" smtClean="0">
                <a:solidFill>
                  <a:schemeClr val="tx1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malish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857620" y="4500570"/>
            <a:ext cx="4696670" cy="2071702"/>
          </a:xfrm>
          <a:prstGeom prst="rect">
            <a:avLst/>
          </a:prstGeom>
        </p:spPr>
      </p:pic>
    </p:spTree>
  </p:cSld>
  <p:clrMapOvr>
    <a:masterClrMapping/>
  </p:clrMapOvr>
  <p:transition spd="med">
    <p:zoom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f38f6de3a1f82a5bac8a651ca0179d87a2e42f4e"/>
</p:tagLst>
</file>

<file path=ppt/theme/theme1.xml><?xml version="1.0" encoding="utf-8"?>
<a:theme xmlns:a="http://schemas.openxmlformats.org/drawingml/2006/main" name="Тема Office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1334</TotalTime>
  <Words>517</Words>
  <Application>Microsoft Office PowerPoint</Application>
  <PresentationFormat>Экран (4:3)</PresentationFormat>
  <Paragraphs>28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« Михайловский детский сад « Буратино» Обучение  финансовой грамотности детей дошкольного возраста.                                Выполнила : Воспитатель                                                                                     Мигунова М.А</vt:lpstr>
      <vt:lpstr>Цель и задачи.</vt:lpstr>
      <vt:lpstr>Актуальность финансовой грамотности в ДО.</vt:lpstr>
      <vt:lpstr>Методы обучения</vt:lpstr>
      <vt:lpstr>Формирование финансовой грамотности в ДО.</vt:lpstr>
      <vt:lpstr>Педагог-воспитанник</vt:lpstr>
      <vt:lpstr>Слайд 7</vt:lpstr>
      <vt:lpstr>Слайд 8</vt:lpstr>
      <vt:lpstr>Содержание образования по финансовой грамотности дошкольников.  </vt:lpstr>
      <vt:lpstr>Слайд 10</vt:lpstr>
      <vt:lpstr>Слайд 11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Финансовая грамотность</dc:title>
  <dc:creator>obstinate</dc:creator>
  <dc:description>Шаблон презентации с сайта https://presentation-creation.ru/</dc:description>
  <cp:lastModifiedBy>Пользователь</cp:lastModifiedBy>
  <cp:revision>428</cp:revision>
  <dcterms:created xsi:type="dcterms:W3CDTF">2018-02-25T09:09:03Z</dcterms:created>
  <dcterms:modified xsi:type="dcterms:W3CDTF">2020-03-02T19:08:05Z</dcterms:modified>
</cp:coreProperties>
</file>