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56" r:id="rId5"/>
    <p:sldId id="262" r:id="rId6"/>
    <p:sldId id="264" r:id="rId7"/>
    <p:sldId id="265" r:id="rId8"/>
    <p:sldId id="269" r:id="rId9"/>
    <p:sldId id="263" r:id="rId10"/>
    <p:sldId id="258" r:id="rId11"/>
    <p:sldId id="267" r:id="rId12"/>
    <p:sldId id="257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9" autoAdjust="0"/>
    <p:restoredTop sz="94660"/>
  </p:normalViewPr>
  <p:slideViewPr>
    <p:cSldViewPr>
      <p:cViewPr varScale="1">
        <p:scale>
          <a:sx n="69" d="100"/>
          <a:sy n="69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93855_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548680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детский сад «Калинка»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Ход шахматных фигур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2780928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Выполнила: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Пупырева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Д. С.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Педагог дополнительного образования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91880" y="594928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п. Харьковский 2023 год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43676405_4-adonius-club-p-fon-dlya-prezentatsii-shakhmati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52330607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6563334" cy="6482971"/>
          </a:xfrm>
          <a:prstGeom prst="rect">
            <a:avLst/>
          </a:prstGeom>
        </p:spPr>
      </p:pic>
      <p:pic>
        <p:nvPicPr>
          <p:cNvPr id="6" name="Рисунок 5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771800" y="4725144"/>
            <a:ext cx="655914" cy="736082"/>
          </a:xfrm>
          <a:prstGeom prst="rect">
            <a:avLst/>
          </a:prstGeom>
        </p:spPr>
      </p:pic>
      <p:pic>
        <p:nvPicPr>
          <p:cNvPr id="7" name="Рисунок 6" descr="Battle-Chess-Pieces-PNG-File.pn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491880" y="4733944"/>
            <a:ext cx="648072" cy="727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8.67362E-19 L -4.72222E-6 -0.10509 " pathEditMode="relative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5.55556E-7 -0.22038 " pathEditMode="relative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676405_4-adonius-club-p-fon-dlya-prezentatsii-shakhmati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52330607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6876256" cy="6858000"/>
          </a:xfrm>
          <a:prstGeom prst="rect">
            <a:avLst/>
          </a:prstGeom>
        </p:spPr>
      </p:pic>
      <p:pic>
        <p:nvPicPr>
          <p:cNvPr id="4" name="Рисунок 3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63888" y="3429000"/>
            <a:ext cx="720080" cy="720080"/>
          </a:xfrm>
          <a:prstGeom prst="rect">
            <a:avLst/>
          </a:prstGeom>
        </p:spPr>
      </p:pic>
      <p:pic>
        <p:nvPicPr>
          <p:cNvPr id="5" name="Рисунок 4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63888" y="3429000"/>
            <a:ext cx="720080" cy="720080"/>
          </a:xfrm>
          <a:prstGeom prst="rect">
            <a:avLst/>
          </a:prstGeom>
        </p:spPr>
      </p:pic>
      <p:pic>
        <p:nvPicPr>
          <p:cNvPr id="6" name="Рисунок 5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63888" y="3429000"/>
            <a:ext cx="720080" cy="720080"/>
          </a:xfrm>
          <a:prstGeom prst="rect">
            <a:avLst/>
          </a:prstGeom>
        </p:spPr>
      </p:pic>
      <p:pic>
        <p:nvPicPr>
          <p:cNvPr id="7" name="Рисунок 6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63888" y="3429000"/>
            <a:ext cx="720080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3172 L 3.33333E-6 -0.483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3.7037E-6 L 0.26771 3.7037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L -0.35434 -1.85185E-6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2.5E-6 0.34652 " pathEditMode="relative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676405_4-adonius-club-p-fon-dlya-prezentatsii-shakhmati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pic>
        <p:nvPicPr>
          <p:cNvPr id="3" name="Рисунок 2" descr="152330607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0"/>
            <a:ext cx="6768752" cy="6858000"/>
          </a:xfrm>
          <a:prstGeom prst="rect">
            <a:avLst/>
          </a:prstGeom>
        </p:spPr>
      </p:pic>
      <p:pic>
        <p:nvPicPr>
          <p:cNvPr id="7" name="Рисунок 6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  <p:pic>
        <p:nvPicPr>
          <p:cNvPr id="8" name="Рисунок 7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  <p:pic>
        <p:nvPicPr>
          <p:cNvPr id="9" name="Рисунок 8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  <p:pic>
        <p:nvPicPr>
          <p:cNvPr id="10" name="Рисунок 9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  <p:pic>
        <p:nvPicPr>
          <p:cNvPr id="11" name="Рисунок 10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  <p:pic>
        <p:nvPicPr>
          <p:cNvPr id="12" name="Рисунок 11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  <p:pic>
        <p:nvPicPr>
          <p:cNvPr id="13" name="Рисунок 12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  <p:pic>
        <p:nvPicPr>
          <p:cNvPr id="14" name="Рисунок 13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2564904"/>
            <a:ext cx="792088" cy="819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00382 -0.122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7 -0.00718 L 0.08281 -0.122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0324 L 0.08281 0.003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0.08663 0.11551 " pathEditMode="relative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-3.05556E-6 0.11551 " pathEditMode="relative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09046 0.108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" y="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-0.08663 -7.40741E-7 " pathEditMode="relative" ptsTypes="AA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-0.08663 -0.11551 " pathEditMode="relative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676405_4-adonius-club-p-fon-dlya-prezentatsii-shakhmati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52330607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6876256" cy="6858000"/>
          </a:xfrm>
          <a:prstGeom prst="rect">
            <a:avLst/>
          </a:prstGeom>
        </p:spPr>
      </p:pic>
      <p:pic>
        <p:nvPicPr>
          <p:cNvPr id="5" name="Рисунок 4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635896" y="1700808"/>
            <a:ext cx="617056" cy="731912"/>
          </a:xfrm>
          <a:prstGeom prst="rect">
            <a:avLst/>
          </a:prstGeom>
        </p:spPr>
      </p:pic>
      <p:pic>
        <p:nvPicPr>
          <p:cNvPr id="6" name="Рисунок 5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635896" y="1700808"/>
            <a:ext cx="617056" cy="731912"/>
          </a:xfrm>
          <a:prstGeom prst="rect">
            <a:avLst/>
          </a:prstGeom>
        </p:spPr>
      </p:pic>
      <p:pic>
        <p:nvPicPr>
          <p:cNvPr id="7" name="Рисунок 6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635896" y="1700808"/>
            <a:ext cx="617056" cy="731912"/>
          </a:xfrm>
          <a:prstGeom prst="rect">
            <a:avLst/>
          </a:prstGeom>
        </p:spPr>
      </p:pic>
      <p:pic>
        <p:nvPicPr>
          <p:cNvPr id="8" name="Рисунок 7" descr="Battle-Chess-Pieces-PNG-File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641010" y="1708301"/>
            <a:ext cx="617056" cy="731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-0.02176 L 0.17899 -0.231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-0.17535 -0.242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81481E-6 L -0.35711 0.481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0.26771 0.34653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43676405_4-adonius-club-p-fon-dlya-prezentatsii-shakhmati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234888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 !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5d3998430c120cfa36e8e6b779b1fb0c68ddd2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8051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643676405_4-adonius-club-p-fon-dlya-prezentatsii-shakhmati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58000"/>
          </a:xfrm>
        </p:spPr>
      </p:pic>
      <p:pic>
        <p:nvPicPr>
          <p:cNvPr id="9" name="Содержимое 3" descr="IMG_20230119_103326_484.jpg"/>
          <p:cNvPicPr>
            <a:picLocks noChangeAspect="1"/>
          </p:cNvPicPr>
          <p:nvPr/>
        </p:nvPicPr>
        <p:blipFill>
          <a:blip r:embed="rId3" cstate="screen"/>
          <a:srcRect r="-412"/>
          <a:stretch>
            <a:fillRect/>
          </a:stretch>
        </p:blipFill>
        <p:spPr>
          <a:xfrm>
            <a:off x="251519" y="260649"/>
            <a:ext cx="5749729" cy="62210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88224" y="1340768"/>
            <a:ext cx="20162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Собери шахматную доску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43676405_4-adonius-club-p-fon-dlya-prezentatsii-shakhmati-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pic>
        <p:nvPicPr>
          <p:cNvPr id="7" name="Рисунок 6" descr="IMG_20230119_103023_6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88640"/>
            <a:ext cx="5544616" cy="65005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00192" y="1556792"/>
            <a:ext cx="25202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Закрой диагональ определенным цветом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643676405_4-adonius-club-p-fon-dlya-prezentatsii-shakhmati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54399" cy="6858000"/>
          </a:xfrm>
        </p:spPr>
      </p:pic>
      <p:pic>
        <p:nvPicPr>
          <p:cNvPr id="7" name="Содержимое 3" descr="IMG_20230119_103635_47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46935" y="156792"/>
            <a:ext cx="5333177" cy="65125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88224" y="1916832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Расположи горизонтали и вертикали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3676405_4-adonius-club-p-fon-dlya-prezentatsii-shakhmati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" y="-27384"/>
            <a:ext cx="9144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44208" y="2348880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ВОЛШЕБНЫЙ МЕШОЧЕК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IMG_20230119_171258_82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188640"/>
            <a:ext cx="6120680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3676405_4-adonius-club-p-fon-dlya-prezentatsii-shakhmati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7321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012160" y="2924944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ПОДБЕРИ ПАРУ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IMG_20230119_171006_6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68627"/>
            <a:ext cx="4930012" cy="6573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75132_9-p-fon-dlya-prezentatsii-shakhmati-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43676405_4-adonius-club-p-fon-dlya-prezentatsii-shakhmati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7544" y="404664"/>
            <a:ext cx="8496944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Задачи:</a:t>
            </a:r>
          </a:p>
          <a:p>
            <a:pPr>
              <a:buFontTx/>
              <a:buChar char="-"/>
            </a:pPr>
            <a:r>
              <a:rPr lang="ru-RU" sz="2400" dirty="0" smtClean="0"/>
              <a:t>активизировать мыслительную деятельность. </a:t>
            </a:r>
          </a:p>
          <a:p>
            <a:r>
              <a:rPr lang="ru-RU" sz="2400" dirty="0" smtClean="0"/>
              <a:t>-развивать пространственную ориентацию, логическое мышление, внимание, память и речь, развитие тактильного восприятия. </a:t>
            </a:r>
          </a:p>
          <a:p>
            <a:r>
              <a:rPr lang="ru-RU" sz="2400" dirty="0" smtClean="0"/>
              <a:t>-прививать интерес и любознательность, учить</a:t>
            </a:r>
          </a:p>
          <a:p>
            <a:r>
              <a:rPr lang="ru-RU" sz="2400" dirty="0" smtClean="0"/>
              <a:t>взаимодействовать со сверстниками.</a:t>
            </a:r>
          </a:p>
          <a:p>
            <a:r>
              <a:rPr lang="ru-RU" sz="2400" dirty="0" smtClean="0"/>
              <a:t> -закрепить знания о направлениях "диагональ, вертикаль, горизонталь".</a:t>
            </a:r>
          </a:p>
          <a:p>
            <a:r>
              <a:rPr lang="ru-RU" sz="2400" dirty="0" smtClean="0"/>
              <a:t>- учить культурному общению, приемам сотрудничества в различных видах деятельности; учить внимательно слушать и не перебивать собеседника, задавать вопросы, когда выступит товарищ.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95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</dc:creator>
  <cp:lastModifiedBy>User</cp:lastModifiedBy>
  <cp:revision>30</cp:revision>
  <dcterms:created xsi:type="dcterms:W3CDTF">2023-01-18T10:31:51Z</dcterms:created>
  <dcterms:modified xsi:type="dcterms:W3CDTF">2023-01-24T05:47:40Z</dcterms:modified>
</cp:coreProperties>
</file>