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97" r:id="rId3"/>
    <p:sldId id="295" r:id="rId4"/>
    <p:sldId id="296" r:id="rId5"/>
    <p:sldId id="315" r:id="rId6"/>
    <p:sldId id="308" r:id="rId7"/>
    <p:sldId id="301" r:id="rId8"/>
    <p:sldId id="299" r:id="rId9"/>
    <p:sldId id="300" r:id="rId10"/>
    <p:sldId id="302" r:id="rId11"/>
    <p:sldId id="316" r:id="rId12"/>
    <p:sldId id="304" r:id="rId13"/>
    <p:sldId id="303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559" autoAdjust="0"/>
    <p:restoredTop sz="94660"/>
  </p:normalViewPr>
  <p:slideViewPr>
    <p:cSldViewPr>
      <p:cViewPr varScale="1">
        <p:scale>
          <a:sx n="69" d="100"/>
          <a:sy n="69" d="100"/>
        </p:scale>
        <p:origin x="12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6CE0-74B6-437B-86A2-60A91395E7C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456F-507D-4282-AFF0-CCA5E6529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344420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6CE0-74B6-437B-86A2-60A91395E7C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456F-507D-4282-AFF0-CCA5E6529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931145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6CE0-74B6-437B-86A2-60A91395E7C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C456F-507D-4282-AFF0-CCA5E6529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927603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876D6CE0-74B6-437B-86A2-60A91395E7C3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6F9C456F-507D-4282-AFF0-CCA5E652912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78681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7.jpeg" /><Relationship Id="rId3" Type="http://schemas.openxmlformats.org/officeDocument/2006/relationships/image" Target="../media/image28.jpeg" /><Relationship Id="rId4" Type="http://schemas.openxmlformats.org/officeDocument/2006/relationships/image" Target="../media/image29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0.png" /><Relationship Id="rId3" Type="http://schemas.openxmlformats.org/officeDocument/2006/relationships/image" Target="../media/image31.png" /><Relationship Id="rId4" Type="http://schemas.openxmlformats.org/officeDocument/2006/relationships/image" Target="../media/image32.png" /><Relationship Id="rId5" Type="http://schemas.openxmlformats.org/officeDocument/2006/relationships/image" Target="../media/image33.png" /><Relationship Id="rId6" Type="http://schemas.openxmlformats.org/officeDocument/2006/relationships/image" Target="../media/image34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Relationship Id="rId8" Type="http://schemas.openxmlformats.org/officeDocument/2006/relationships/image" Target="../media/image10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Relationship Id="rId4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Relationship Id="rId5" Type="http://schemas.openxmlformats.org/officeDocument/2006/relationships/image" Target="../media/image1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Relationship Id="rId3" Type="http://schemas.openxmlformats.org/officeDocument/2006/relationships/image" Target="../media/image19.jpeg" /><Relationship Id="rId4" Type="http://schemas.openxmlformats.org/officeDocument/2006/relationships/image" Target="../media/image2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Relationship Id="rId5" Type="http://schemas.openxmlformats.org/officeDocument/2006/relationships/image" Target="../media/image24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7.jpeg" /><Relationship Id="rId3" Type="http://schemas.openxmlformats.org/officeDocument/2006/relationships/image" Target="../media/image25.jpeg" /><Relationship Id="rId4" Type="http://schemas.openxmlformats.org/officeDocument/2006/relationships/image" Target="../media/image5.jpeg" /><Relationship Id="rId5" Type="http://schemas.openxmlformats.org/officeDocument/2006/relationships/image" Target="../media/image2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48680"/>
            <a:ext cx="7772400" cy="3024336"/>
          </a:xfrm>
        </p:spPr>
        <p:txBody>
          <a:bodyPr>
            <a:normAutofit fontScale="90000"/>
          </a:bodyPr>
          <a:lstStyle/>
          <a:p>
            <a:r>
              <a:rPr lang="ru-RU" sz="3100" b="1" smtClean="0">
                <a:latin typeface="Gabriola" panose="04040605051002020d02" pitchFamily="82" charset="0"/>
                <a:cs typeface="Nirmala UI Semilight" panose="020b0402040204020203" pitchFamily="34" charset="0"/>
              </a:rPr>
              <a:t>  Рождественские  чтения</a:t>
            </a:r>
            <a:br>
              <a:rPr lang="ru-RU" sz="3100" b="1" smtClean="0">
                <a:latin typeface="Gabriola" panose="04040605051002020d02" pitchFamily="82" charset="0"/>
                <a:cs typeface="Nirmala UI Semilight" panose="020b0402040204020203" pitchFamily="34" charset="0"/>
              </a:rPr>
            </a:br>
            <a:r>
              <a:rPr lang="ru-RU" sz="3100" b="1" smtClean="0">
                <a:latin typeface="Gabriola" panose="04040605051002020d02" pitchFamily="82" charset="0"/>
                <a:cs typeface="Nirmala UI Semilight" panose="020b0402040204020203" pitchFamily="34" charset="0"/>
              </a:rPr>
              <a:t>г.Москва, г.Троицк </a:t>
            </a:r>
            <a:br>
              <a:rPr lang="ru-RU" smtClean="0"/>
            </a:br>
            <a:r>
              <a:rPr lang="ru-RU" b="1">
                <a:solidFill>
                  <a:srgbClr val="002060"/>
                </a:solidFill>
                <a:latin typeface="Gabriola" panose="04040605051002020d02" pitchFamily="82" charset="0"/>
              </a:rPr>
              <a:t>«Духовно- нравственное воспитание как основа воспитания личности дошкольника , на примере </a:t>
            </a:r>
            <a:r>
              <a:rPr lang="ru-RU" b="1" smtClean="0">
                <a:solidFill>
                  <a:srgbClr val="002060"/>
                </a:solidFill>
                <a:latin typeface="Gabriola" panose="04040605051002020d02" pitchFamily="82" charset="0"/>
              </a:rPr>
              <a:t>исторического героя»</a:t>
            </a:r>
            <a:endParaRPr lang="ru-RU" b="1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5721084"/>
            <a:ext cx="5182344" cy="948276"/>
          </a:xfrm>
        </p:spPr>
        <p:txBody>
          <a:bodyPr>
            <a:noAutofit/>
          </a:bodyPr>
          <a:lstStyle/>
          <a:p>
            <a:r>
              <a:rPr lang="ru-RU" sz="2400" smtClean="0">
                <a:solidFill>
                  <a:schemeClr val="tx1"/>
                </a:solidFill>
                <a:latin typeface="Gabriola" panose="04040605051002020d02" pitchFamily="82" charset="0"/>
              </a:rPr>
              <a:t>МАОУ «Гимназия г.Троицка» отделение №8 </a:t>
            </a:r>
          </a:p>
          <a:p>
            <a:r>
              <a:rPr lang="ru-RU" sz="2400" smtClean="0">
                <a:solidFill>
                  <a:schemeClr val="tx1"/>
                </a:solidFill>
                <a:latin typeface="Gabriola" panose="04040605051002020d02" pitchFamily="82" charset="0"/>
              </a:rPr>
              <a:t>Воспитатель  - Рожкова О.О.</a:t>
            </a:r>
          </a:p>
          <a:p>
            <a:endParaRPr lang="ru-RU" sz="2000"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610" y="2924944"/>
            <a:ext cx="3701846" cy="2796140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3965128581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3904278" cy="2873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6806" y="477125"/>
            <a:ext cx="4876800" cy="22764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90" y="3339460"/>
            <a:ext cx="4716016" cy="31481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85930" y="5013176"/>
            <a:ext cx="3781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latin typeface="Georgia" panose="02040502050405020303" pitchFamily="18" charset="0"/>
              </a:rPr>
              <a:t>Память о</a:t>
            </a:r>
          </a:p>
          <a:p>
            <a:r>
              <a:rPr lang="ru-RU" sz="2800" smtClean="0">
                <a:latin typeface="Georgia" panose="02040502050405020303" pitchFamily="18" charset="0"/>
              </a:rPr>
              <a:t> Александре Невском</a:t>
            </a:r>
            <a:endParaRPr lang="ru-RU" sz="280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628230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88640"/>
            <a:ext cx="3030806" cy="23226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5526" y="1772931"/>
            <a:ext cx="2503315" cy="362873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82188">
            <a:off x="4763772" y="-92445"/>
            <a:ext cx="4353846" cy="3428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9512" y="3560098"/>
            <a:ext cx="3015696" cy="32707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1999" y="3995969"/>
            <a:ext cx="3877392" cy="2847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68565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1268759"/>
            <a:ext cx="6192688" cy="45407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246405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1052736"/>
            <a:ext cx="70202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briola" panose="04040605051002020d02" pitchFamily="82" charset="0"/>
              </a:rPr>
              <a:t>Спасибо</a:t>
            </a:r>
          </a:p>
          <a:p>
            <a:pPr algn="ctr"/>
            <a:r>
              <a:rPr lang="ru-RU" sz="88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briola" panose="04040605051002020d02" pitchFamily="82" charset="0"/>
              </a:rPr>
              <a:t>за</a:t>
            </a:r>
          </a:p>
          <a:p>
            <a:pPr algn="ctr"/>
            <a:r>
              <a:rPr lang="ru-RU" sz="88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Gabriola" panose="04040605051002020d02" pitchFamily="82" charset="0"/>
              </a:rPr>
              <a:t>внимание </a:t>
            </a:r>
            <a:endParaRPr lang="ru-RU" sz="8800" b="1" spc="5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423396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287" y="746154"/>
            <a:ext cx="6149065" cy="5131118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7113525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692696"/>
            <a:ext cx="6984776" cy="52317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50175288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0648"/>
            <a:ext cx="2912452" cy="1944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16" y="4384249"/>
            <a:ext cx="2612951" cy="1958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7488" y="4658915"/>
            <a:ext cx="2638623" cy="1544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219" y="3692446"/>
            <a:ext cx="2120247" cy="3140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070" y="260648"/>
            <a:ext cx="3305593" cy="22066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259" y="1957953"/>
            <a:ext cx="3062205" cy="2044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5817" y="1957953"/>
            <a:ext cx="3224988" cy="2070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9037599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2994559" cy="28246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79512" y="5661248"/>
            <a:ext cx="579517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smtClean="0">
                <a:latin typeface="Georgia" panose="02040502050405020303" pitchFamily="18" charset="0"/>
              </a:rPr>
              <a:t>Детство Александра Невского.</a:t>
            </a:r>
          </a:p>
          <a:p>
            <a:r>
              <a:rPr lang="ru-RU" sz="2800" smtClean="0">
                <a:latin typeface="Georgia" panose="02040502050405020303" pitchFamily="18" charset="0"/>
              </a:rPr>
              <a:t>Воспитание в далеком прошлом.</a:t>
            </a:r>
            <a:endParaRPr lang="ru-RU" sz="280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88640"/>
            <a:ext cx="3463007" cy="52107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080" y="2782866"/>
            <a:ext cx="3643981" cy="26165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391" y="118797"/>
            <a:ext cx="3501752" cy="26263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0292"/>
            <a:ext cx="4572000" cy="30520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833" y="2947446"/>
            <a:ext cx="2662518" cy="1995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8414" y="4376802"/>
            <a:ext cx="2540729" cy="2282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251520" y="5584000"/>
            <a:ext cx="54104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smtClean="0">
                <a:latin typeface="Georgia" panose="02040502050405020303" pitchFamily="18" charset="0"/>
              </a:rPr>
              <a:t>Письмо перьями. </a:t>
            </a:r>
          </a:p>
          <a:p>
            <a:r>
              <a:rPr lang="ru-RU" sz="2400" smtClean="0">
                <a:latin typeface="Georgia" panose="02040502050405020303" pitchFamily="18" charset="0"/>
              </a:rPr>
              <a:t>Изучение доспехов и их назначения</a:t>
            </a:r>
            <a:endParaRPr lang="ru-RU" sz="240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827958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29" y="512116"/>
            <a:ext cx="4215170" cy="2813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829" y="3626657"/>
            <a:ext cx="4457899" cy="29758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67348">
            <a:off x="4282245" y="716820"/>
            <a:ext cx="4454747" cy="29737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4860032" y="4575990"/>
            <a:ext cx="30925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smtClean="0">
                <a:latin typeface="Georgia" panose="02040502050405020303" pitchFamily="18" charset="0"/>
              </a:rPr>
              <a:t>Разыгрывание </a:t>
            </a:r>
          </a:p>
          <a:p>
            <a:r>
              <a:rPr lang="ru-RU" sz="3200" smtClean="0">
                <a:latin typeface="Georgia" panose="02040502050405020303" pitchFamily="18" charset="0"/>
              </a:rPr>
              <a:t>сражений</a:t>
            </a:r>
            <a:endParaRPr lang="ru-RU" sz="320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600820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789040"/>
            <a:ext cx="3924788" cy="2620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72516">
            <a:off x="343308" y="456449"/>
            <a:ext cx="4363554" cy="29129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212976"/>
            <a:ext cx="3088960" cy="33618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75333">
            <a:off x="4324929" y="435865"/>
            <a:ext cx="4500524" cy="3004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062682496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499" y="332656"/>
            <a:ext cx="3335436" cy="49411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276872"/>
            <a:ext cx="2766839" cy="31432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701" y="4005063"/>
            <a:ext cx="3443875" cy="25816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20314">
            <a:off x="292306" y="337067"/>
            <a:ext cx="3862366" cy="226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346047" y="5509476"/>
            <a:ext cx="413142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>
                <a:latin typeface="Georgia" panose="02040502050405020303" pitchFamily="18" charset="0"/>
              </a:rPr>
              <a:t>Творческая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93699821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Slice</Template>
  <Company/>
  <PresentationFormat>On-screen Show (4:3)</PresentationFormat>
  <Paragraphs>15</Paragraphs>
  <Slides>13</Slides>
  <Notes>0</Notes>
  <TotalTime>576</TotalTime>
  <HiddenSlides>0</HiddenSlides>
  <MMClips>0</MMClips>
  <ScaleCrop>0</ScaleCrop>
  <HeadingPairs>
    <vt:vector baseType="variant" size="6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20">
      <vt:lpstr>Arial</vt:lpstr>
      <vt:lpstr>Century Gothic</vt:lpstr>
      <vt:lpstr>Wingdings 3</vt:lpstr>
      <vt:lpstr>Gabriola</vt:lpstr>
      <vt:lpstr>Nirmala UI Semilight</vt:lpstr>
      <vt:lpstr>Georgia</vt:lpstr>
      <vt:lpstr>Сектор</vt:lpstr>
      <vt:lpstr>  Рождественские  чтенияг.Москва, г.Троицк «Духовно- нравственное воспитание как основа воспитания личности дошкольника , на примере исторического героя»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XII Рождественские чтения г.Москва, г.Троицк  " Исторические ценности в нравственно-духовном воспитании детей»</dc:title>
  <dc:creator>ALEXANDER</dc:creator>
  <cp:lastModifiedBy>olga</cp:lastModifiedBy>
  <cp:revision>50</cp:revision>
  <dcterms:created xsi:type="dcterms:W3CDTF">2019-12-03T06:17:25Z</dcterms:created>
  <dcterms:modified xsi:type="dcterms:W3CDTF">2023-01-24T17:49:02Z</dcterms:modified>
</cp:coreProperties>
</file>