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6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020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64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72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0323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551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698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027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45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71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444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0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75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725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184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1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76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181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56C0CDFA-4E97-4AE6-BE91-1312E536545B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526A3EE8-07C4-4FA7-81C8-51FFC6461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8709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Сообщение о древнегреческом философе Пифагоре </a:t>
            </a:r>
            <a:endParaRPr lang="ru-RU" sz="7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926503"/>
            <a:ext cx="9144000" cy="16557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Виктория Артемьева</a:t>
            </a:r>
          </a:p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4Б класс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22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Пифагор – древнегреческий философ-идеалист, математик, основатель </a:t>
            </a:r>
            <a:r>
              <a:rPr lang="ru-RU" sz="2400" b="1" dirty="0" smtClean="0"/>
              <a:t>пифагореизма, политический, религиозный деятель. Его родиной был остров </a:t>
            </a:r>
            <a:r>
              <a:rPr lang="ru-RU" sz="2400" b="1" dirty="0" err="1" smtClean="0"/>
              <a:t>Самосс</a:t>
            </a:r>
            <a:r>
              <a:rPr lang="ru-RU" sz="2400" b="1" dirty="0" smtClean="0"/>
              <a:t> (от сюда и прозвище - Самосский), где он появился на свет приблизительно в 580 г. до нашей эры. Его отцом был резчик по драгоценным камням. Согласно древним источникам, Пифагор с рождения отличался удивительной красотой; когда стал взрослым, носил длинную бороду и диадему из золота. Его одаренность также проявилась в раннем возрасте.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417" y="3035709"/>
            <a:ext cx="5486401" cy="383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17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515600" cy="58993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Образование у Пифагора было очень хорошим, юношу обучало много наставников, среди которых были </a:t>
            </a:r>
            <a:r>
              <a:rPr lang="ru-RU" sz="2800" b="1" dirty="0" err="1" smtClean="0"/>
              <a:t>Ферекид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Сиросский</a:t>
            </a:r>
            <a:r>
              <a:rPr lang="ru-RU" sz="2800" b="1" dirty="0" smtClean="0"/>
              <a:t> и </a:t>
            </a:r>
            <a:r>
              <a:rPr lang="ru-RU" sz="2800" b="1" dirty="0" err="1" smtClean="0"/>
              <a:t>Гермодамант</a:t>
            </a:r>
            <a:r>
              <a:rPr lang="ru-RU" sz="2800" b="1" dirty="0" smtClean="0"/>
              <a:t>. Следующим местом, где Пифагор совершенствовал познания, стал </a:t>
            </a:r>
            <a:r>
              <a:rPr lang="ru-RU" sz="2800" b="1" dirty="0" err="1" smtClean="0"/>
              <a:t>Милет</a:t>
            </a:r>
            <a:r>
              <a:rPr lang="ru-RU" sz="2800" b="1" dirty="0" smtClean="0"/>
              <a:t>, там его ждало знакомство с Фалесом , ученым, посоветовавшим ему поехать в Египет. У Пифагора было с собой рекомендательное письмо самого фараона, однако жрецы поделились с ним секретами только после успешного прохождения трудных испытаний. Среди наук, которых он хорошо освоил в Египте, была и математика. Следующие 12 лет он прожил в Вавилоне, где также с ним делились своими познаниями жрецы. Согласно легендам, Пифагор побывал и в Индии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354758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В Кротоне Пифагор выступил организатором собственной школы, которая была одновременно и политической структурой, и религиозно-монашеским орденом со своим уставом и очень строгими правилами. В частности, все члены пифагорейского союза не должны были употреблять мясную пищу, раскрывать другим учение своего наставника, отказывались иметь личную собственность. Прокатившаяся в то время волна демократических восстаний в Греции и колониях докатилась и до Кротона. После победы демократии Пифагор с учениками переселяется в </a:t>
            </a:r>
            <a:r>
              <a:rPr lang="ru-RU" sz="2800" b="1" dirty="0" err="1" smtClean="0"/>
              <a:t>Тарент</a:t>
            </a:r>
            <a:r>
              <a:rPr lang="ru-RU" sz="2800" b="1" dirty="0" smtClean="0"/>
              <a:t>, позднее в </a:t>
            </a:r>
            <a:r>
              <a:rPr lang="ru-RU" sz="2800" b="1" dirty="0" err="1" smtClean="0"/>
              <a:t>Метапонт</a:t>
            </a:r>
            <a:r>
              <a:rPr lang="ru-RU" sz="2800" b="1" dirty="0" smtClean="0"/>
              <a:t>. Когда они прибыли в </a:t>
            </a:r>
            <a:r>
              <a:rPr lang="ru-RU" sz="2800" b="1" dirty="0" err="1" smtClean="0"/>
              <a:t>Метапонт</a:t>
            </a:r>
            <a:r>
              <a:rPr lang="ru-RU" sz="2800" b="1" dirty="0" smtClean="0"/>
              <a:t>, там бушевало народное восстание, и в одном из ночных побоищ Пифагор погиб. Тогда он был глубоким старцем, ему было почти 90. Вместе с ним прекратила существование и его школа, ученики рассредоточились по всей территории страны.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042564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0"/>
            <a:ext cx="3141406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832" y="2989211"/>
            <a:ext cx="4943168" cy="386878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скольку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Пифагор считал свое учение тайной и практиковал только устную передачу его ученикам, собрания сочинений после него не осталось. Некоторые сведения все-таки стали явными, однако разграничить истину и выдумки невероятно сложно. Ряд историков сомневаются в том, что знаменитая теорема Пифагора была доказана именно им, аргументируя это тем, что она была известна другим древним народам.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820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300" b="1" dirty="0" smtClean="0"/>
              <a:t>Имя Пифагора всегда было окружено большим количеством легенд даже при жизни. Считалось, что он мог управлять духами, умел прорицать, знал язык животных, общался с ними, птицы под влиянием его речей могли изменить вектор полета. Предания приписывали Пифагору и умение исцелять людей, в том числе с помощью прекрасного знания лекарственных растений. Его влияние на окружающих было сложно переоценить. Рассказывают такой эпизод из биографии Пифагора: когда однажды он рассердился на ученика, тот от горя покончил жизнь самоубийством. С тех пор философ взял за правило больше никогда не выплескивать на людей свое раздражение. Помимо доказательства теоремы Пифагора, этому математику приписывают подробное изучение целых чисел, пропорций и их свойств. Пифагорейцам принадлежит значительная заслуга в придании геометрии характера науки. Пифагор являлся одним из первых, кто был убежден, что Земля – это шар и центр Вселенной, что планеты, Луна, Солнце движутся по-особому, не как звезды. В определенной степени идеи пифагорейцев о движении Земли стали предтечей гелиоцентрического учения Николая Коперника.</a:t>
            </a:r>
            <a:endParaRPr lang="ru-RU" sz="2300" b="1" dirty="0"/>
          </a:p>
        </p:txBody>
      </p:sp>
    </p:spTree>
    <p:extLst>
      <p:ext uri="{BB962C8B-B14F-4D97-AF65-F5344CB8AC3E}">
        <p14:creationId xmlns:p14="http://schemas.microsoft.com/office/powerpoint/2010/main" val="4099833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Основные достижения Пифагора Как религиозный новатор, Пифагор создал тайное общество, целью которой было очищение души и тела. Пифагор считал, что душа человека после смерти переселяется в других живых существ до тех пор, пока не искупит грехов и вернется на небо. Учение Пифагора поспособствовало развитию физики, математики, географии, астрономии. Современные исследователи считают Пифагора выдающимся античным космологом и математиком, хотя авторы древности этого не подтверждают. Пожалуй, самое известное достижение Пифагора – теорема, согласно которой квадрат гипотенузы прямоугольного треугольника равняется сумме квадратов катетов. Согласно некоторым античным авторам, Пифагор написал целый ряд книг. Тем не менее, цитат из них не встречено.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901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7535" y="0"/>
            <a:ext cx="7846154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Он первый дал название своему роду деятельности. Слово "философ", как и слово "космос" достались нам от Пифагора. В его философии много космического. Он утверждал, что для понимания Бога, человека и природы надо изучать алгебру с геометрией, музыку и астрономию. Кстати, именно пифагорейская система знаний, и называется по-гречески "математикой". Что касается пресловутого треугольника с его гипотенузой и катетами, то это, согласно великому греку, больше, чем геометрическая фигура. Это "ключ" ко всем зашифрованным явлениям нашей жизни. Всё в природе, говорил Пифагор, разделено на три части. Поэтому прежде чем решать любую проблему, её надо представить в виде треугольной диаграммы. "Узрите треугольник - и задача на две трети решена.</a:t>
            </a:r>
            <a:endParaRPr lang="ru-RU" sz="2400" b="1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247535" cy="381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833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716" y="560437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Пифагор не оставил после себя собрания сочинений, он держал своё учение в тайне и передавал ученикам устно. В результате тайна умерла вместе с ними. Кое-какая информация всё же просочилась в века, но теперь уже трудно сказать, сколько в ней истинного, а сколько ложного. Даже с пифагоровой теоремой не всё бесспорно. Некоторые историки сомневаются в авторстве Пифагора, утверждая, что её вовсю использовали в хозяйстве самые разные древние народы.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116963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TM04033929[[fn=Грифель]]</Template>
  <TotalTime>153</TotalTime>
  <Words>899</Words>
  <Application>Microsoft Office PowerPoint</Application>
  <PresentationFormat>Широкоэкранный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Calisto MT</vt:lpstr>
      <vt:lpstr>Trebuchet MS</vt:lpstr>
      <vt:lpstr>Wingdings 2</vt:lpstr>
      <vt:lpstr>Сланец</vt:lpstr>
      <vt:lpstr>Сообщение о древнегреческом философе Пифагоре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Сообщение о древнегреческом философе Пифагоре</dc:title>
  <dc:creator>admin</dc:creator>
  <cp:lastModifiedBy>admin</cp:lastModifiedBy>
  <cp:revision>8</cp:revision>
  <dcterms:created xsi:type="dcterms:W3CDTF">2023-01-23T16:04:54Z</dcterms:created>
  <dcterms:modified xsi:type="dcterms:W3CDTF">2023-01-23T18:38:25Z</dcterms:modified>
</cp:coreProperties>
</file>