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E515C-2D94-42C6-81AB-EA60FD0BDE3A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61900-9760-4EED-AFB2-C54A92011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357166"/>
            <a:ext cx="75724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Земля – место жизни растений, животных и людей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714876" cy="3500438"/>
          </a:xfrm>
          <a:prstGeom prst="rect">
            <a:avLst/>
          </a:prstGeom>
        </p:spPr>
      </p:pic>
      <p:pic>
        <p:nvPicPr>
          <p:cNvPr id="1026" name="Picture 2" descr="https://i.ytimg.com/vi/_v4AgN53Mb8/hq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9" y="3429000"/>
            <a:ext cx="4500562" cy="3429001"/>
          </a:xfrm>
          <a:prstGeom prst="rect">
            <a:avLst/>
          </a:prstGeom>
          <a:noFill/>
        </p:spPr>
      </p:pic>
      <p:pic>
        <p:nvPicPr>
          <p:cNvPr id="1028" name="Picture 4" descr="https://androssov.com/images/big/iran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0"/>
            <a:ext cx="4429124" cy="3429000"/>
          </a:xfrm>
          <a:prstGeom prst="rect">
            <a:avLst/>
          </a:prstGeom>
          <a:noFill/>
        </p:spPr>
      </p:pic>
      <p:pic>
        <p:nvPicPr>
          <p:cNvPr id="1030" name="Picture 6" descr="https://im0-tub-ru.yandex.net/i?id=6ff3dc74dadacb213fbc42a8f1f8afb2-l&amp;n=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4640036" cy="3357562"/>
          </a:xfrm>
          <a:prstGeom prst="rect">
            <a:avLst/>
          </a:prstGeom>
          <a:noFill/>
        </p:spPr>
      </p:pic>
      <p:pic>
        <p:nvPicPr>
          <p:cNvPr id="1032" name="Picture 8" descr="http://s8o.net/photos/globalmedicalco/8/37412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357298"/>
            <a:ext cx="3222613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34" y="285728"/>
            <a:ext cx="47149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приятно в речке плавать!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Берег слева, берег справа.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Речка лентой впереди.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Сверху мостик — погляди.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Чтобы плыть ещё скорей,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Надо нам грести быстрей.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работаем руками.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Кто угонится за нами?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теперь пора нам, братцы,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песочке поваляться.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из речки вылезаем 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на травке отдыхаем, </a:t>
            </a:r>
          </a:p>
          <a:p>
            <a:endParaRPr lang="ru-RU" dirty="0"/>
          </a:p>
        </p:txBody>
      </p:sp>
      <p:pic>
        <p:nvPicPr>
          <p:cNvPr id="15362" name="Picture 2" descr="https://otvet.imgsmail.ru/download/2652239358279e6e1c9a5ac794cadce9_i-106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1071546"/>
            <a:ext cx="416687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f3eb8010dfccd5e9acc97e4e44e17e1b&amp;n=1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286124"/>
            <a:ext cx="928694" cy="928694"/>
          </a:xfrm>
          <a:prstGeom prst="rect">
            <a:avLst/>
          </a:prstGeom>
          <a:noFill/>
        </p:spPr>
      </p:pic>
      <p:pic>
        <p:nvPicPr>
          <p:cNvPr id="1032" name="Picture 8" descr="http://teleskop-by.org/wp-content/uploads/2017/08/pet-c59fic59fe-yiyen-bakteri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72008"/>
            <a:ext cx="1571604" cy="1204897"/>
          </a:xfrm>
          <a:prstGeom prst="rect">
            <a:avLst/>
          </a:prstGeom>
          <a:noFill/>
        </p:spPr>
      </p:pic>
      <p:pic>
        <p:nvPicPr>
          <p:cNvPr id="6" name="Рисунок 5" descr="Рисунок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5000636"/>
            <a:ext cx="1395869" cy="1408060"/>
          </a:xfrm>
          <a:prstGeom prst="rect">
            <a:avLst/>
          </a:prstGeom>
        </p:spPr>
      </p:pic>
      <p:pic>
        <p:nvPicPr>
          <p:cNvPr id="7" name="Рисунок 6" descr="Рисунок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68" y="4143380"/>
            <a:ext cx="944802" cy="889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s8o.net/photos/globalmedicalco/8/3741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57232"/>
            <a:ext cx="4296817" cy="4000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43438" y="1428736"/>
            <a:ext cx="42862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Много игрушек,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 так же ребят,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Теремок этот,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Зовётся …!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Рисунок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85860"/>
            <a:ext cx="33440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inkod</cp:lastModifiedBy>
  <cp:revision>14</cp:revision>
  <dcterms:created xsi:type="dcterms:W3CDTF">2018-02-06T11:04:15Z</dcterms:created>
  <dcterms:modified xsi:type="dcterms:W3CDTF">2023-01-24T18:31:20Z</dcterms:modified>
</cp:coreProperties>
</file>