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343D"/>
    <a:srgbClr val="1F5463"/>
    <a:srgbClr val="32879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0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1643042" y="5000636"/>
            <a:ext cx="5760640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i="1" dirty="0" smtClean="0">
                <a:solidFill>
                  <a:srgbClr val="32879E"/>
                </a:solidFill>
                <a:cs typeface="Arial" charset="0"/>
              </a:rPr>
              <a:t>Выполнил студент группы МСС-16 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i="1" dirty="0" smtClean="0">
                <a:solidFill>
                  <a:srgbClr val="32879E"/>
                </a:solidFill>
                <a:cs typeface="Arial" charset="0"/>
              </a:rPr>
              <a:t>Телегин Александр</a:t>
            </a:r>
            <a:endParaRPr lang="ru-RU" sz="1800" i="1" dirty="0">
              <a:solidFill>
                <a:srgbClr val="32879E"/>
              </a:solidFill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1000100" y="1785926"/>
            <a:ext cx="7143800" cy="286232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36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1F546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«Проведение ремонтных работ 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36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1F546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с использованием современных способов отделки в учебном кабинете №31  ГПОУ ТО «НСК» 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36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1F546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отделения ППКРС»</a:t>
            </a:r>
            <a:endParaRPr lang="ru-RU" sz="66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1F546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7251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1500166" y="0"/>
            <a:ext cx="6143668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1F546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Отделка потолка</a:t>
            </a:r>
            <a:endParaRPr lang="ru-RU" sz="54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1F546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  <p:pic>
        <p:nvPicPr>
          <p:cNvPr id="1026" name="Рисунок 31" descr="Описание: https://sdelaipotolok.com/wp-content/uploads/k-vozniknoveniyu-treschin-zachastuyu-privodyat-nepravilno-zadelannye-styki-pli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142984"/>
            <a:ext cx="193078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32" descr="Описание: http://xn--80aaprburkdceed8d.xn--p1ai/images/staty/shvy_mezhdu_plit_perekrytij/shvy_mezhdu_plit_perekrytij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142984"/>
            <a:ext cx="193473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Рисунок 33" descr="Описание: https://horoshijpotolok.ru/wp-content/uploads/2017/09/Predvaritelnaya-podgotovka-zadelat-shvy-na-potolke-mezhdu-plitami.jpg"/>
          <p:cNvPicPr>
            <a:picLocks noChangeAspect="1" noChangeArrowheads="1"/>
          </p:cNvPicPr>
          <p:nvPr/>
        </p:nvPicPr>
        <p:blipFill>
          <a:blip r:embed="rId4" cstate="print"/>
          <a:srcRect r="33467" b="42316"/>
          <a:stretch>
            <a:fillRect/>
          </a:stretch>
        </p:blipFill>
        <p:spPr bwMode="auto">
          <a:xfrm>
            <a:off x="6000760" y="1142984"/>
            <a:ext cx="192882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Рисунок 34" descr="Описание: http://stroimasterskaya.ru/media/pic/700_materials/6/remont_potolka__foto.jpg"/>
          <p:cNvPicPr>
            <a:picLocks noChangeAspect="1" noChangeArrowheads="1"/>
          </p:cNvPicPr>
          <p:nvPr/>
        </p:nvPicPr>
        <p:blipFill>
          <a:blip r:embed="rId5" cstate="print"/>
          <a:srcRect b="8186"/>
          <a:stretch>
            <a:fillRect/>
          </a:stretch>
        </p:blipFill>
        <p:spPr bwMode="auto">
          <a:xfrm>
            <a:off x="1428728" y="2714620"/>
            <a:ext cx="227012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Рисунок 35" descr="Описание: http://tehno-mashina.ru/wp-content/uploads/2015/05/QpAsmcUTmP.jpg"/>
          <p:cNvPicPr>
            <a:picLocks noChangeAspect="1" noChangeArrowheads="1"/>
          </p:cNvPicPr>
          <p:nvPr/>
        </p:nvPicPr>
        <p:blipFill>
          <a:blip r:embed="rId6" cstate="print"/>
          <a:srcRect l="8400" r="6534" b="18112"/>
          <a:stretch>
            <a:fillRect/>
          </a:stretch>
        </p:blipFill>
        <p:spPr bwMode="auto">
          <a:xfrm>
            <a:off x="5429256" y="2714620"/>
            <a:ext cx="2133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Рисунок 4" descr="Описание: https://www.usantehnika.ru/content/photos/11317/3.jpg"/>
          <p:cNvPicPr>
            <a:picLocks noChangeAspect="1" noChangeArrowheads="1"/>
          </p:cNvPicPr>
          <p:nvPr/>
        </p:nvPicPr>
        <p:blipFill>
          <a:blip r:embed="rId7" cstate="print"/>
          <a:srcRect b="6282"/>
          <a:stretch>
            <a:fillRect/>
          </a:stretch>
        </p:blipFill>
        <p:spPr bwMode="auto">
          <a:xfrm>
            <a:off x="2357422" y="4643446"/>
            <a:ext cx="166810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Рисунок 5" descr="Описание: http://a-komplekt96.ru/image/cache/catalog/tovary/knaufhpfinish25-1200x800.jpg"/>
          <p:cNvPicPr>
            <a:picLocks noChangeAspect="1" noChangeArrowheads="1"/>
          </p:cNvPicPr>
          <p:nvPr/>
        </p:nvPicPr>
        <p:blipFill>
          <a:blip r:embed="rId8" cstate="print"/>
          <a:srcRect l="25642" t="7692" r="23975" b="2499"/>
          <a:stretch>
            <a:fillRect/>
          </a:stretch>
        </p:blipFill>
        <p:spPr bwMode="auto">
          <a:xfrm>
            <a:off x="5143504" y="4572009"/>
            <a:ext cx="144495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одзаголовок 2"/>
          <p:cNvSpPr txBox="1">
            <a:spLocks/>
          </p:cNvSpPr>
          <p:nvPr/>
        </p:nvSpPr>
        <p:spPr>
          <a:xfrm>
            <a:off x="1071538" y="642918"/>
            <a:ext cx="7143800" cy="3571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dirty="0" smtClean="0">
                <a:solidFill>
                  <a:srgbClr val="1F5463"/>
                </a:solidFill>
                <a:cs typeface="Arial" charset="0"/>
              </a:rPr>
              <a:t>Расшивка и заделка трещин и швов</a:t>
            </a:r>
            <a:endParaRPr lang="ru-RU" sz="1200" b="1" dirty="0">
              <a:solidFill>
                <a:srgbClr val="1F5463"/>
              </a:solidFill>
              <a:cs typeface="Arial" charset="0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1071538" y="2571744"/>
            <a:ext cx="7143800" cy="3571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dirty="0" err="1" smtClean="0">
                <a:solidFill>
                  <a:srgbClr val="1F5463"/>
                </a:solidFill>
                <a:cs typeface="Arial" charset="0"/>
              </a:rPr>
              <a:t>Шпатлевание</a:t>
            </a:r>
            <a:endParaRPr lang="ru-RU" sz="1200" b="1" dirty="0">
              <a:solidFill>
                <a:srgbClr val="1F5463"/>
              </a:solidFill>
              <a:cs typeface="Arial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1071538" y="4286256"/>
            <a:ext cx="7143800" cy="3571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dirty="0" smtClean="0">
                <a:solidFill>
                  <a:srgbClr val="1F5463"/>
                </a:solidFill>
                <a:cs typeface="Arial" charset="0"/>
              </a:rPr>
              <a:t>Стартовая и финишная шпатлевки</a:t>
            </a:r>
            <a:endParaRPr lang="ru-RU" sz="1200" b="1" dirty="0">
              <a:solidFill>
                <a:srgbClr val="1F5463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1375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5"/>
          <p:cNvSpPr txBox="1">
            <a:spLocks/>
          </p:cNvSpPr>
          <p:nvPr/>
        </p:nvSpPr>
        <p:spPr>
          <a:xfrm>
            <a:off x="1428728" y="0"/>
            <a:ext cx="6143668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1F546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Отделка потолка</a:t>
            </a:r>
            <a:endParaRPr lang="ru-RU" sz="54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1F546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000100" y="642918"/>
            <a:ext cx="7143800" cy="3571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dirty="0" smtClean="0">
                <a:solidFill>
                  <a:srgbClr val="1F5463"/>
                </a:solidFill>
                <a:cs typeface="Arial" charset="0"/>
              </a:rPr>
              <a:t>Материалы и инструменты для окрашивания потолка</a:t>
            </a:r>
            <a:endParaRPr lang="ru-RU" sz="1200" b="1" dirty="0">
              <a:solidFill>
                <a:srgbClr val="1F5463"/>
              </a:solidFill>
              <a:cs typeface="Arial" charset="0"/>
            </a:endParaRPr>
          </a:p>
        </p:txBody>
      </p:sp>
      <p:pic>
        <p:nvPicPr>
          <p:cNvPr id="2050" name="Picture 2" descr="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000108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6" descr="Описание: https://remont-norilsk.ru/images/service/6..jpg"/>
          <p:cNvPicPr>
            <a:picLocks noChangeAspect="1" noChangeArrowheads="1"/>
          </p:cNvPicPr>
          <p:nvPr/>
        </p:nvPicPr>
        <p:blipFill>
          <a:blip r:embed="rId3" cstate="print"/>
          <a:srcRect r="34784" b="21062"/>
          <a:stretch>
            <a:fillRect/>
          </a:stretch>
        </p:blipFill>
        <p:spPr bwMode="auto">
          <a:xfrm>
            <a:off x="1357290" y="3714752"/>
            <a:ext cx="2643206" cy="2307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7" descr="Описание: http://biostar-russia.ru/wp-content/uploads/2016/11/7.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714752"/>
            <a:ext cx="343422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https://sdelaipotolok.com/wp-content/uploads/valik-i-kis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1285860"/>
            <a:ext cx="3268288" cy="2000264"/>
          </a:xfrm>
          <a:prstGeom prst="rect">
            <a:avLst/>
          </a:prstGeom>
          <a:noFill/>
        </p:spPr>
      </p:pic>
      <p:pic>
        <p:nvPicPr>
          <p:cNvPr id="2056" name="Picture 8" descr="https://ozon-st.cdn.ngenix.net/multimedia/1026111558.jpg:::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100" y="1142984"/>
            <a:ext cx="1771663" cy="2214578"/>
          </a:xfrm>
          <a:prstGeom prst="rect">
            <a:avLst/>
          </a:prstGeom>
          <a:noFill/>
        </p:spPr>
      </p:pic>
      <p:sp>
        <p:nvSpPr>
          <p:cNvPr id="11" name="Подзаголовок 2"/>
          <p:cNvSpPr txBox="1">
            <a:spLocks/>
          </p:cNvSpPr>
          <p:nvPr/>
        </p:nvSpPr>
        <p:spPr>
          <a:xfrm>
            <a:off x="1000100" y="3357562"/>
            <a:ext cx="7143800" cy="3571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dirty="0" smtClean="0">
                <a:solidFill>
                  <a:srgbClr val="1F5463"/>
                </a:solidFill>
                <a:cs typeface="Arial" charset="0"/>
              </a:rPr>
              <a:t>Технология окрашивания потолка</a:t>
            </a:r>
            <a:endParaRPr lang="ru-RU" sz="1200" b="1" dirty="0">
              <a:solidFill>
                <a:srgbClr val="1F5463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5"/>
          <p:cNvSpPr txBox="1">
            <a:spLocks/>
          </p:cNvSpPr>
          <p:nvPr/>
        </p:nvSpPr>
        <p:spPr>
          <a:xfrm>
            <a:off x="1428728" y="0"/>
            <a:ext cx="6143668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1F546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Отделка стен</a:t>
            </a:r>
            <a:endParaRPr lang="ru-RU" sz="54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1F546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  <p:pic>
        <p:nvPicPr>
          <p:cNvPr id="16386" name="Рисунок 8" descr="Описание: https://avatars.mds.yandex.net/get-zen_doc/171120/pub_5c101f6906bd7000abdb9abd_5c101fab6f88d200aae67405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142984"/>
            <a:ext cx="1928826" cy="1945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9" descr="Описание: http://neruds.ru/wp-content/uploads/2016/12/%D1%88%D0%BF%D0%B0%D1%82%D0%BB%D0%B5%D0%B2%D0%BA%D0%B0-%D1%81%D1%82%D0%B5%D0%BD-%D0%BF%D0%BE%D0%B4-%D0%BF%D0%BE%D0%BA%D1%80%D0%B0%D1%81%D0%BA%D1%83-1024x768.jpg"/>
          <p:cNvPicPr>
            <a:picLocks noChangeAspect="1" noChangeArrowheads="1"/>
          </p:cNvPicPr>
          <p:nvPr/>
        </p:nvPicPr>
        <p:blipFill>
          <a:blip r:embed="rId3" cstate="print"/>
          <a:srcRect l="24457"/>
          <a:stretch>
            <a:fillRect/>
          </a:stretch>
        </p:blipFill>
        <p:spPr bwMode="auto">
          <a:xfrm>
            <a:off x="6786578" y="1142984"/>
            <a:ext cx="1928826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1000100" y="642918"/>
            <a:ext cx="7143800" cy="3571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dirty="0" smtClean="0">
                <a:solidFill>
                  <a:srgbClr val="1F5463"/>
                </a:solidFill>
                <a:cs typeface="Arial" charset="0"/>
              </a:rPr>
              <a:t>Подготовка поверхности стен</a:t>
            </a:r>
            <a:endParaRPr lang="ru-RU" sz="1200" b="1" dirty="0">
              <a:solidFill>
                <a:srgbClr val="1F5463"/>
              </a:solidFill>
              <a:cs typeface="Arial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714348" y="1142984"/>
            <a:ext cx="407196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920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03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очистка стен от старой штукатурки;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920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03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выравнивание поверхности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шпатлевание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перед покраской, состоящее из стартовой и финишной процедуры;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920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0363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непосредственно покраска стен.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928662" y="3143248"/>
            <a:ext cx="7143800" cy="3571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dirty="0" smtClean="0">
                <a:solidFill>
                  <a:srgbClr val="1F5463"/>
                </a:solidFill>
                <a:cs typeface="Arial" charset="0"/>
              </a:rPr>
              <a:t>Инструменты и материалы</a:t>
            </a:r>
            <a:endParaRPr lang="ru-RU" sz="1200" b="1" dirty="0">
              <a:solidFill>
                <a:srgbClr val="1F5463"/>
              </a:solidFill>
              <a:cs typeface="Arial" charset="0"/>
            </a:endParaRPr>
          </a:p>
        </p:txBody>
      </p:sp>
      <p:pic>
        <p:nvPicPr>
          <p:cNvPr id="16390" name="Picture 6" descr="https://accorel.ru/wp-content/uploads/2018/09/Ris_4-768x6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429000"/>
            <a:ext cx="3311810" cy="2664972"/>
          </a:xfrm>
          <a:prstGeom prst="rect">
            <a:avLst/>
          </a:prstGeom>
          <a:noFill/>
        </p:spPr>
      </p:pic>
      <p:pic>
        <p:nvPicPr>
          <p:cNvPr id="11" name="Рисунок 4" descr="Описание: https://www.usantehnika.ru/content/photos/11317/3.jpg"/>
          <p:cNvPicPr>
            <a:picLocks noChangeAspect="1" noChangeArrowheads="1"/>
          </p:cNvPicPr>
          <p:nvPr/>
        </p:nvPicPr>
        <p:blipFill>
          <a:blip r:embed="rId5" cstate="print"/>
          <a:srcRect b="6282"/>
          <a:stretch>
            <a:fillRect/>
          </a:stretch>
        </p:blipFill>
        <p:spPr bwMode="auto">
          <a:xfrm>
            <a:off x="4572000" y="3500438"/>
            <a:ext cx="166810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5" descr="Описание: http://a-komplekt96.ru/image/cache/catalog/tovary/knaufhpfinish25-1200x800.jpg"/>
          <p:cNvPicPr>
            <a:picLocks noChangeAspect="1" noChangeArrowheads="1"/>
          </p:cNvPicPr>
          <p:nvPr/>
        </p:nvPicPr>
        <p:blipFill>
          <a:blip r:embed="rId6" cstate="print"/>
          <a:srcRect l="25642" t="7692" r="23975" b="2499"/>
          <a:stretch>
            <a:fillRect/>
          </a:stretch>
        </p:blipFill>
        <p:spPr bwMode="auto">
          <a:xfrm>
            <a:off x="6715140" y="3500438"/>
            <a:ext cx="144495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http://krait.ua/image/cache/catalog/products/065200027-1200x1200.jpg"/>
          <p:cNvPicPr>
            <a:picLocks noChangeAspect="1" noChangeArrowheads="1"/>
          </p:cNvPicPr>
          <p:nvPr/>
        </p:nvPicPr>
        <p:blipFill>
          <a:blip r:embed="rId7" cstate="print"/>
          <a:srcRect l="16777" t="19355" r="21933" b="16129"/>
          <a:stretch>
            <a:fillRect/>
          </a:stretch>
        </p:blipFill>
        <p:spPr bwMode="auto">
          <a:xfrm>
            <a:off x="5786446" y="4857760"/>
            <a:ext cx="1357322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5"/>
          <p:cNvSpPr txBox="1">
            <a:spLocks/>
          </p:cNvSpPr>
          <p:nvPr/>
        </p:nvSpPr>
        <p:spPr>
          <a:xfrm>
            <a:off x="1428728" y="0"/>
            <a:ext cx="6143668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1F546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Отделка стен</a:t>
            </a:r>
            <a:endParaRPr lang="ru-RU" sz="54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1F546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928662" y="857232"/>
            <a:ext cx="7143800" cy="3571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dirty="0" smtClean="0">
                <a:solidFill>
                  <a:srgbClr val="1F5463"/>
                </a:solidFill>
                <a:cs typeface="Arial" charset="0"/>
              </a:rPr>
              <a:t>Создание декоративного покрытия</a:t>
            </a:r>
            <a:endParaRPr lang="ru-RU" sz="1200" b="1" dirty="0">
              <a:solidFill>
                <a:srgbClr val="1F5463"/>
              </a:solidFill>
              <a:cs typeface="Arial" charset="0"/>
            </a:endParaRPr>
          </a:p>
        </p:txBody>
      </p:sp>
      <p:pic>
        <p:nvPicPr>
          <p:cNvPr id="17410" name="Рисунок 14" descr="Описание: http://otdelka-expert.ru/wp-content/uploads/2016/06/ispolzovanie-unichtozhitelya-kraski-dlya-st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142984"/>
            <a:ext cx="192882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10" descr="Описание: https://dekoriko.ru/images/article/orig/2018/02/fakturnye-valiki-dlya-pokraski-sten-osobennosti-ispolzovaniya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1142984"/>
            <a:ext cx="192679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15" descr="Описание: http://itd2.mycdn.me/image?id=812128630954&amp;t=20&amp;plc=WEB&amp;tkn=*-UndTWBQplDVfJYuPYxVQf3g0Y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143380"/>
            <a:ext cx="1928826" cy="16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11" descr="Описание: https://rdv.guru/wp-content/uploads/2018/10/fakturnaya-kraska-dlya-sten-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12" y="200024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12" descr="Описание: http://myragon.ru/imode7/otdelka_sten_dekorativnoj_shtukaturkoj_v_foto_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4143380"/>
            <a:ext cx="192882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5"/>
          <p:cNvSpPr txBox="1">
            <a:spLocks/>
          </p:cNvSpPr>
          <p:nvPr/>
        </p:nvSpPr>
        <p:spPr>
          <a:xfrm>
            <a:off x="857224" y="0"/>
            <a:ext cx="7500990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1F546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Окрашивание окон, дверей, радиаторов</a:t>
            </a:r>
            <a:endParaRPr lang="ru-RU" sz="54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1F546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  <p:pic>
        <p:nvPicPr>
          <p:cNvPr id="18434" name="Рисунок 17" descr="Описание: https://papamaster.su/wp-content/uploads/2016/10/kak-pokrasit-derevyannye-okna-1.jpg"/>
          <p:cNvPicPr>
            <a:picLocks noChangeAspect="1" noChangeArrowheads="1"/>
          </p:cNvPicPr>
          <p:nvPr/>
        </p:nvPicPr>
        <p:blipFill>
          <a:blip r:embed="rId2" cstate="print"/>
          <a:srcRect t="13319"/>
          <a:stretch>
            <a:fillRect/>
          </a:stretch>
        </p:blipFill>
        <p:spPr bwMode="auto">
          <a:xfrm>
            <a:off x="1000101" y="1071546"/>
            <a:ext cx="3429024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16" descr="Описание: http://dvervdome.ru/wp-content/uploads/2015/06/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071546"/>
            <a:ext cx="342902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14" descr="Описание: hI94nuq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3286124"/>
            <a:ext cx="298602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13" descr="Описание: kak-pokrasit-batarei-otopleniya-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286124"/>
            <a:ext cx="292895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5"/>
          <p:cNvSpPr txBox="1">
            <a:spLocks/>
          </p:cNvSpPr>
          <p:nvPr/>
        </p:nvSpPr>
        <p:spPr>
          <a:xfrm>
            <a:off x="1428728" y="0"/>
            <a:ext cx="6143668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1F546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Укладка линолеума</a:t>
            </a:r>
            <a:endParaRPr lang="ru-RU" sz="54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1F546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  <p:pic>
        <p:nvPicPr>
          <p:cNvPr id="19458" name="Picture 2" descr="i?id=d42db7936fa8c0f43a048fbbe86963f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857232"/>
            <a:ext cx="3436787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42910" y="1142984"/>
            <a:ext cx="4357718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Достоинства линолеума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большой выбор фактуры, расцветок и ширины покрытия, можно сделать бесшовный пол практически в любом помещении типовых квартир;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простой и быстрый монтаж без применения сложного специального оборудования;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неплохие тепло- и звукоизоляционные характеристики, можно использовать при устройстве теплого пола;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высокая влагостойкость и простая уборка, стойкость к воздействию любых моющих средств;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требует специального ухода и периодической обработки лаками и полиролями, долго сохраняет внешний вид;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умеренная цена материала.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428860" y="5500702"/>
            <a:ext cx="3357586" cy="3571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dirty="0" smtClean="0">
                <a:solidFill>
                  <a:srgbClr val="1F5463"/>
                </a:solidFill>
                <a:cs typeface="Arial" charset="0"/>
              </a:rPr>
              <a:t>Подготовка основания</a:t>
            </a:r>
            <a:endParaRPr lang="ru-RU" sz="1200" b="1" dirty="0">
              <a:solidFill>
                <a:srgbClr val="1F5463"/>
              </a:solidFill>
              <a:cs typeface="Arial" charset="0"/>
            </a:endParaRPr>
          </a:p>
        </p:txBody>
      </p:sp>
      <p:pic>
        <p:nvPicPr>
          <p:cNvPr id="8" name="Picture 2" descr="remont-treshch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3286124"/>
            <a:ext cx="3286148" cy="246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5"/>
          <p:cNvSpPr txBox="1">
            <a:spLocks/>
          </p:cNvSpPr>
          <p:nvPr/>
        </p:nvSpPr>
        <p:spPr>
          <a:xfrm>
            <a:off x="1428728" y="0"/>
            <a:ext cx="6143668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1F546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Укладка линолеума</a:t>
            </a:r>
            <a:endParaRPr lang="ru-RU" sz="54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1F546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928926" y="571480"/>
            <a:ext cx="3357586" cy="3571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dirty="0" smtClean="0">
                <a:solidFill>
                  <a:srgbClr val="1F5463"/>
                </a:solidFill>
                <a:cs typeface="Arial" charset="0"/>
              </a:rPr>
              <a:t>Технология укладки</a:t>
            </a:r>
            <a:endParaRPr lang="ru-RU" sz="1200" b="1" dirty="0">
              <a:solidFill>
                <a:srgbClr val="1F5463"/>
              </a:solidFill>
              <a:cs typeface="Arial" charset="0"/>
            </a:endParaRPr>
          </a:p>
        </p:txBody>
      </p:sp>
      <p:pic>
        <p:nvPicPr>
          <p:cNvPr id="20483" name="Рисунок 37" descr="Описание: https://otdelkino.ru/upload/medialibrary/230/230a771a122bf91d047f31b30489f67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928670"/>
            <a:ext cx="671517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e396641eab2533a4f301c249be4f00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786322"/>
            <a:ext cx="2278063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одзаголовок 2"/>
          <p:cNvSpPr txBox="1">
            <a:spLocks/>
          </p:cNvSpPr>
          <p:nvPr/>
        </p:nvSpPr>
        <p:spPr>
          <a:xfrm>
            <a:off x="2000232" y="5286388"/>
            <a:ext cx="3357586" cy="3571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1800" b="1" dirty="0" smtClean="0">
                <a:solidFill>
                  <a:srgbClr val="1F5463"/>
                </a:solidFill>
                <a:cs typeface="Arial" charset="0"/>
              </a:rPr>
              <a:t>Установка плинтусов</a:t>
            </a:r>
            <a:endParaRPr lang="ru-RU" sz="1200" b="1" dirty="0">
              <a:solidFill>
                <a:srgbClr val="1F5463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5"/>
          <p:cNvSpPr txBox="1">
            <a:spLocks/>
          </p:cNvSpPr>
          <p:nvPr/>
        </p:nvSpPr>
        <p:spPr>
          <a:xfrm>
            <a:off x="1500166" y="785794"/>
            <a:ext cx="6143668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1F546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Заключение</a:t>
            </a:r>
            <a:endParaRPr lang="ru-RU" sz="54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1F546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285860"/>
            <a:ext cx="764386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Работа </a:t>
            </a:r>
            <a:r>
              <a:rPr lang="ru-RU" dirty="0" smtClean="0"/>
              <a:t>на тему: «Проведение ремонтных работ с использованием современных способов отделки в учебном кабинете №31 ГПОУ ТО «НСК» , отделение ППКРС» актуальна и современна.</a:t>
            </a:r>
          </a:p>
          <a:p>
            <a:endParaRPr lang="ru-RU" dirty="0" smtClean="0"/>
          </a:p>
          <a:p>
            <a:r>
              <a:rPr lang="ru-RU" dirty="0" smtClean="0"/>
              <a:t>В ходе выполнения на основе исследования характеристик кабинета:</a:t>
            </a:r>
          </a:p>
          <a:p>
            <a:r>
              <a:rPr lang="ru-RU" dirty="0" smtClean="0"/>
              <a:t>- выбраны отделочные материалы; </a:t>
            </a:r>
          </a:p>
          <a:p>
            <a:r>
              <a:rPr lang="ru-RU" dirty="0" smtClean="0"/>
              <a:t>- разработаны технология и последовательность выполнения отделочных работ; </a:t>
            </a:r>
          </a:p>
          <a:p>
            <a:pPr>
              <a:buFontTx/>
              <a:buChar char="-"/>
            </a:pPr>
            <a:r>
              <a:rPr lang="ru-RU" dirty="0" smtClean="0"/>
              <a:t>рассчитан расход материалов.</a:t>
            </a:r>
          </a:p>
          <a:p>
            <a:pPr>
              <a:buFontTx/>
              <a:buChar char="-"/>
            </a:pPr>
            <a:endParaRPr lang="ru-RU" dirty="0" smtClean="0"/>
          </a:p>
          <a:p>
            <a:r>
              <a:rPr lang="ru-RU" dirty="0" smtClean="0"/>
              <a:t>Поставленные цели достигнуты.</a:t>
            </a:r>
            <a:endParaRPr lang="ru-RU" dirty="0"/>
          </a:p>
        </p:txBody>
      </p:sp>
      <p:pic>
        <p:nvPicPr>
          <p:cNvPr id="21506" name="Picture 2" descr="https://i.pinimg.com/736x/4d/45/a2/4d45a2c4b3a7b0a7607d3a7fdf83f2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3571875"/>
            <a:ext cx="3500462" cy="26253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7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BACC6"/>
      </a:hlink>
      <a:folHlink>
        <a:srgbClr val="4BACC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248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Нежный</dc:title>
  <dc:creator>Фокина Лидия Петровна</dc:creator>
  <cp:keywords>Шаблон презентации</cp:keywords>
  <cp:lastModifiedBy>Ирина</cp:lastModifiedBy>
  <cp:revision>32</cp:revision>
  <dcterms:created xsi:type="dcterms:W3CDTF">2017-02-23T13:11:39Z</dcterms:created>
  <dcterms:modified xsi:type="dcterms:W3CDTF">2023-01-23T21:05:01Z</dcterms:modified>
</cp:coreProperties>
</file>