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20.03.2016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gif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4" Type="http://schemas.openxmlformats.org/officeDocument/2006/relationships/image" Target="../media/image6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Я\Desktop\4f7e0465e8122-thumbnail-570x3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9115428" cy="5517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Я\Desktop\9014484f74b32d8345e6aafd4a217872.jpg"/>
          <p:cNvPicPr>
            <a:picLocks noChangeAspect="1" noChangeArrowheads="1"/>
          </p:cNvPicPr>
          <p:nvPr/>
        </p:nvPicPr>
        <p:blipFill>
          <a:blip r:embed="rId2" cstate="print"/>
          <a:srcRect r="2168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1" name="Picture 3" descr="C:\Users\Я\Desktop\DseOU7ASUoQ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6284" r="52559" b="61492"/>
          <a:stretch>
            <a:fillRect/>
          </a:stretch>
        </p:blipFill>
        <p:spPr bwMode="auto">
          <a:xfrm>
            <a:off x="9540552" y="3933056"/>
            <a:ext cx="2051720" cy="26400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25 1.44509E-6 C -0.3309 0.01179 -0.41163 0.02381 -0.47049 0.00809 C -0.52952 -0.0074 -0.58229 -0.07515 -0.60434 -0.09156 " pathEditMode="relative" rAng="0" ptsTypes="aaA">
                                      <p:cBhvr>
                                        <p:cTn id="9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" y="-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Я\Desktop\9014484f74b32d8345e6aafd4a217872.jpg"/>
          <p:cNvPicPr>
            <a:picLocks noChangeAspect="1" noChangeArrowheads="1"/>
          </p:cNvPicPr>
          <p:nvPr/>
        </p:nvPicPr>
        <p:blipFill>
          <a:blip r:embed="rId2" cstate="print"/>
          <a:srcRect r="2168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DseOU7ASUoQ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287" r="56571" b="80541"/>
          <a:stretch>
            <a:fillRect/>
          </a:stretch>
        </p:blipFill>
        <p:spPr>
          <a:xfrm flipH="1">
            <a:off x="5652120" y="4149080"/>
            <a:ext cx="1008112" cy="1055266"/>
          </a:xfrm>
          <a:prstGeom prst="rect">
            <a:avLst/>
          </a:prstGeom>
        </p:spPr>
      </p:pic>
      <p:pic>
        <p:nvPicPr>
          <p:cNvPr id="3" name="Рисунок 2" descr="DseOU7ASUoQ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71591" b="63279"/>
          <a:stretch>
            <a:fillRect/>
          </a:stretch>
        </p:blipFill>
        <p:spPr>
          <a:xfrm flipH="1">
            <a:off x="9612560" y="4437112"/>
            <a:ext cx="2179216" cy="19913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25 3.3526E-6 C -0.32361 0.00994 -0.3967 0.02034 -0.46267 3.3526E-6 C -0.52899 -0.02012 -0.61597 -0.10035 -0.6467 -0.11977 " pathEditMode="relative" rAng="0" ptsTypes="aaA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8" y="-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0"/>
                            </p:stCondLst>
                            <p:childTnLst>
                              <p:par>
                                <p:cTn id="1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Я\Desktop\9014484f74b32d8345e6aafd4a217872.jpg"/>
          <p:cNvPicPr>
            <a:picLocks noChangeAspect="1" noChangeArrowheads="1"/>
          </p:cNvPicPr>
          <p:nvPr/>
        </p:nvPicPr>
        <p:blipFill>
          <a:blip r:embed="rId2" cstate="print"/>
          <a:srcRect r="2168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DseOU7ASUoQ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512" t="2197" r="76284" b="81869"/>
          <a:stretch>
            <a:fillRect/>
          </a:stretch>
        </p:blipFill>
        <p:spPr>
          <a:xfrm>
            <a:off x="1835696" y="4509120"/>
            <a:ext cx="936104" cy="864096"/>
          </a:xfrm>
          <a:prstGeom prst="rect">
            <a:avLst/>
          </a:prstGeom>
        </p:spPr>
      </p:pic>
      <p:pic>
        <p:nvPicPr>
          <p:cNvPr id="5" name="Рисунок 4" descr="DseOU7ASUoQ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287" r="56571" b="80541"/>
          <a:stretch>
            <a:fillRect/>
          </a:stretch>
        </p:blipFill>
        <p:spPr>
          <a:xfrm flipH="1">
            <a:off x="5652120" y="4149080"/>
            <a:ext cx="1008112" cy="1055266"/>
          </a:xfrm>
          <a:prstGeom prst="rect">
            <a:avLst/>
          </a:prstGeom>
        </p:spPr>
      </p:pic>
      <p:pic>
        <p:nvPicPr>
          <p:cNvPr id="4098" name="Picture 2" descr="C:\Users\Я\Desktop\48716665_43114730_4c06c5bf7d9c.gif"/>
          <p:cNvPicPr>
            <a:picLocks noChangeAspect="1" noChangeArrowheads="1"/>
          </p:cNvPicPr>
          <p:nvPr/>
        </p:nvPicPr>
        <p:blipFill>
          <a:blip r:embed="rId4" cstate="print"/>
          <a:srcRect l="50540"/>
          <a:stretch>
            <a:fillRect/>
          </a:stretch>
        </p:blipFill>
        <p:spPr bwMode="auto">
          <a:xfrm>
            <a:off x="9540552" y="4149080"/>
            <a:ext cx="1722288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25 -5.78035E-7 C -0.30729 0.00486 -0.36458 0.00994 -0.42621 -0.00416 C -0.48784 -0.01826 -0.58767 -0.07098 -0.61996 -0.08439 " pathEditMode="relative" ptsTypes="aaA">
                                      <p:cBhvr>
                                        <p:cTn id="1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9000"/>
                            </p:stCondLst>
                            <p:childTnLst>
                              <p:par>
                                <p:cTn id="1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Я\Desktop\9014484f74b32d8345e6aafd4a217872.jpg"/>
          <p:cNvPicPr>
            <a:picLocks noChangeAspect="1" noChangeArrowheads="1"/>
          </p:cNvPicPr>
          <p:nvPr/>
        </p:nvPicPr>
        <p:blipFill>
          <a:blip r:embed="rId2" cstate="print"/>
          <a:srcRect r="2168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DseOU7ASUoQ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287" r="56571" b="80541"/>
          <a:stretch>
            <a:fillRect/>
          </a:stretch>
        </p:blipFill>
        <p:spPr>
          <a:xfrm flipH="1">
            <a:off x="5652120" y="4149080"/>
            <a:ext cx="1008112" cy="1055266"/>
          </a:xfrm>
          <a:prstGeom prst="rect">
            <a:avLst/>
          </a:prstGeom>
        </p:spPr>
      </p:pic>
      <p:pic>
        <p:nvPicPr>
          <p:cNvPr id="4" name="Рисунок 3" descr="DseOU7ASUoQ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512" t="2197" r="76284" b="81869"/>
          <a:stretch>
            <a:fillRect/>
          </a:stretch>
        </p:blipFill>
        <p:spPr>
          <a:xfrm>
            <a:off x="1835696" y="4509120"/>
            <a:ext cx="936104" cy="864096"/>
          </a:xfrm>
          <a:prstGeom prst="rect">
            <a:avLst/>
          </a:prstGeom>
        </p:spPr>
      </p:pic>
      <p:pic>
        <p:nvPicPr>
          <p:cNvPr id="3074" name="Picture 2" descr="C:\Users\Я\Desktop\76d37c6f71890a906322640883c1414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396536" y="3717032"/>
            <a:ext cx="2154439" cy="2682800"/>
          </a:xfrm>
          <a:prstGeom prst="rect">
            <a:avLst/>
          </a:prstGeom>
          <a:noFill/>
        </p:spPr>
      </p:pic>
      <p:pic>
        <p:nvPicPr>
          <p:cNvPr id="7" name="Picture 2" descr="C:\Users\Я\Desktop\48716665_43114730_4c06c5bf7d9c.gif"/>
          <p:cNvPicPr>
            <a:picLocks noChangeAspect="1" noChangeArrowheads="1"/>
          </p:cNvPicPr>
          <p:nvPr/>
        </p:nvPicPr>
        <p:blipFill>
          <a:blip r:embed="rId5" cstate="print"/>
          <a:srcRect l="58812" b="42424"/>
          <a:stretch>
            <a:fillRect/>
          </a:stretch>
        </p:blipFill>
        <p:spPr bwMode="auto">
          <a:xfrm flipH="1">
            <a:off x="1331640" y="3645024"/>
            <a:ext cx="1132307" cy="1080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0.0793 L -0.25 0.079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0" presetClass="path" presetSubtype="0" accel="50000" decel="5000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25 0.07931 C -0.30694 0.08971 -0.36354 0.10081 -0.41875 0.07098 C -0.4743 0.04277 -0.55521 -0.06358 -0.58229 -0.08902 " pathEditMode="relative" rAng="0" ptsTypes="aaA">
                                      <p:cBhvr>
                                        <p:cTn id="1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" y="-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Я\Desktop\9014484f74b32d8345e6aafd4a217872.jpg"/>
          <p:cNvPicPr>
            <a:picLocks noChangeAspect="1" noChangeArrowheads="1"/>
          </p:cNvPicPr>
          <p:nvPr/>
        </p:nvPicPr>
        <p:blipFill>
          <a:blip r:embed="rId2" cstate="print"/>
          <a:srcRect r="2168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DseOU7ASUoQ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287" r="56571" b="80541"/>
          <a:stretch>
            <a:fillRect/>
          </a:stretch>
        </p:blipFill>
        <p:spPr>
          <a:xfrm flipH="1">
            <a:off x="5652120" y="4149080"/>
            <a:ext cx="1008112" cy="1055266"/>
          </a:xfrm>
          <a:prstGeom prst="rect">
            <a:avLst/>
          </a:prstGeom>
        </p:spPr>
      </p:pic>
      <p:pic>
        <p:nvPicPr>
          <p:cNvPr id="4" name="Рисунок 3" descr="DseOU7ASUoQ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512" t="2197" r="76284" b="81869"/>
          <a:stretch>
            <a:fillRect/>
          </a:stretch>
        </p:blipFill>
        <p:spPr>
          <a:xfrm>
            <a:off x="1835696" y="4509120"/>
            <a:ext cx="936104" cy="864096"/>
          </a:xfrm>
          <a:prstGeom prst="rect">
            <a:avLst/>
          </a:prstGeom>
        </p:spPr>
      </p:pic>
      <p:pic>
        <p:nvPicPr>
          <p:cNvPr id="5" name="Picture 2" descr="C:\Users\Я\Desktop\48716665_43114730_4c06c5bf7d9c.gif"/>
          <p:cNvPicPr>
            <a:picLocks noChangeAspect="1" noChangeArrowheads="1"/>
          </p:cNvPicPr>
          <p:nvPr/>
        </p:nvPicPr>
        <p:blipFill>
          <a:blip r:embed="rId4" cstate="print"/>
          <a:srcRect l="58812" b="42424"/>
          <a:stretch>
            <a:fillRect/>
          </a:stretch>
        </p:blipFill>
        <p:spPr bwMode="auto">
          <a:xfrm flipH="1">
            <a:off x="1331640" y="3645024"/>
            <a:ext cx="1132307" cy="1080120"/>
          </a:xfrm>
          <a:prstGeom prst="rect">
            <a:avLst/>
          </a:prstGeom>
          <a:noFill/>
        </p:spPr>
      </p:pic>
      <p:pic>
        <p:nvPicPr>
          <p:cNvPr id="6" name="Picture 2" descr="C:\Users\Я\Desktop\76d37c6f71890a906322640883c1414a.png"/>
          <p:cNvPicPr>
            <a:picLocks noChangeAspect="1" noChangeArrowheads="1"/>
          </p:cNvPicPr>
          <p:nvPr/>
        </p:nvPicPr>
        <p:blipFill>
          <a:blip r:embed="rId5" cstate="print"/>
          <a:srcRect l="30081" t="5368" r="19785" b="59739"/>
          <a:stretch>
            <a:fillRect/>
          </a:stretch>
        </p:blipFill>
        <p:spPr bwMode="auto">
          <a:xfrm flipH="1">
            <a:off x="3923928" y="2060848"/>
            <a:ext cx="997034" cy="864096"/>
          </a:xfrm>
          <a:prstGeom prst="rect">
            <a:avLst/>
          </a:prstGeom>
          <a:noFill/>
        </p:spPr>
      </p:pic>
      <p:pic>
        <p:nvPicPr>
          <p:cNvPr id="8" name="Рисунок 7" descr="14153960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9144000" y="3356992"/>
            <a:ext cx="2208245" cy="3312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0" presetClass="path" presetSubtype="0" accel="50000" decel="5000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25 -1.84971E-6 C -0.30833 0.00902 -0.36667 0.01827 -0.41528 -1.84971E-6 C -0.46406 -0.01803 -0.50313 -0.06404 -0.54184 -0.10936 " pathEditMode="relative" rAng="0" ptsTypes="aaA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000"/>
                            </p:stCondLst>
                            <p:childTnLst>
                              <p:par>
                                <p:cTn id="2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Я\Desktop\9014484f74b32d8345e6aafd4a217872.jpg"/>
          <p:cNvPicPr>
            <a:picLocks noChangeAspect="1" noChangeArrowheads="1"/>
          </p:cNvPicPr>
          <p:nvPr/>
        </p:nvPicPr>
        <p:blipFill>
          <a:blip r:embed="rId2" cstate="print"/>
          <a:srcRect r="2168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DseOU7ASUoQ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0287" r="56571" b="80541"/>
          <a:stretch>
            <a:fillRect/>
          </a:stretch>
        </p:blipFill>
        <p:spPr>
          <a:xfrm flipH="1">
            <a:off x="5652120" y="4149080"/>
            <a:ext cx="1008112" cy="1055266"/>
          </a:xfrm>
          <a:prstGeom prst="rect">
            <a:avLst/>
          </a:prstGeom>
        </p:spPr>
      </p:pic>
      <p:pic>
        <p:nvPicPr>
          <p:cNvPr id="4" name="Рисунок 3" descr="DseOU7ASUoQ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512" t="2197" r="76284" b="81869"/>
          <a:stretch>
            <a:fillRect/>
          </a:stretch>
        </p:blipFill>
        <p:spPr>
          <a:xfrm>
            <a:off x="1835696" y="4509120"/>
            <a:ext cx="936104" cy="864096"/>
          </a:xfrm>
          <a:prstGeom prst="rect">
            <a:avLst/>
          </a:prstGeom>
        </p:spPr>
      </p:pic>
      <p:pic>
        <p:nvPicPr>
          <p:cNvPr id="5" name="Picture 2" descr="C:\Users\Я\Desktop\48716665_43114730_4c06c5bf7d9c.gif"/>
          <p:cNvPicPr>
            <a:picLocks noChangeAspect="1" noChangeArrowheads="1"/>
          </p:cNvPicPr>
          <p:nvPr/>
        </p:nvPicPr>
        <p:blipFill>
          <a:blip r:embed="rId4" cstate="print"/>
          <a:srcRect l="58812" b="42424"/>
          <a:stretch>
            <a:fillRect/>
          </a:stretch>
        </p:blipFill>
        <p:spPr bwMode="auto">
          <a:xfrm flipH="1">
            <a:off x="1331640" y="3645024"/>
            <a:ext cx="1132307" cy="1080120"/>
          </a:xfrm>
          <a:prstGeom prst="rect">
            <a:avLst/>
          </a:prstGeom>
          <a:noFill/>
        </p:spPr>
      </p:pic>
      <p:pic>
        <p:nvPicPr>
          <p:cNvPr id="7" name="Рисунок 6" descr="14153960.png"/>
          <p:cNvPicPr>
            <a:picLocks noChangeAspect="1"/>
          </p:cNvPicPr>
          <p:nvPr/>
        </p:nvPicPr>
        <p:blipFill>
          <a:blip r:embed="rId5" cstate="print"/>
          <a:srcRect l="26654" r="24433" b="67391"/>
          <a:stretch>
            <a:fillRect/>
          </a:stretch>
        </p:blipFill>
        <p:spPr>
          <a:xfrm flipH="1">
            <a:off x="3923928" y="1628800"/>
            <a:ext cx="1080120" cy="1080120"/>
          </a:xfrm>
          <a:prstGeom prst="rect">
            <a:avLst/>
          </a:prstGeom>
        </p:spPr>
      </p:pic>
      <p:pic>
        <p:nvPicPr>
          <p:cNvPr id="6" name="Picture 2" descr="C:\Users\Я\Desktop\76d37c6f71890a906322640883c1414a.png"/>
          <p:cNvPicPr>
            <a:picLocks noChangeAspect="1" noChangeArrowheads="1"/>
          </p:cNvPicPr>
          <p:nvPr/>
        </p:nvPicPr>
        <p:blipFill>
          <a:blip r:embed="rId6" cstate="print"/>
          <a:srcRect l="30081" t="5368" r="19785" b="59739"/>
          <a:stretch>
            <a:fillRect/>
          </a:stretch>
        </p:blipFill>
        <p:spPr bwMode="auto">
          <a:xfrm flipH="1">
            <a:off x="3851920" y="2276872"/>
            <a:ext cx="997034" cy="864096"/>
          </a:xfrm>
          <a:prstGeom prst="rect">
            <a:avLst/>
          </a:prstGeom>
          <a:noFill/>
        </p:spPr>
      </p:pic>
      <p:pic>
        <p:nvPicPr>
          <p:cNvPr id="9" name="Рисунок 8" descr="301769570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144000" y="3068960"/>
            <a:ext cx="3137325" cy="3789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0" presetClass="path" presetSubtype="0" accel="50000" decel="5000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25 -2.31214E-6 C -0.30122 0.0407 -0.35209 0.08162 -0.46042 -2.31214E-6 C -0.56875 -0.08138 -0.73438 -0.28532 -0.89983 -0.48902 " pathEditMode="relative" rAng="0" ptsTypes="aaA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5" y="-2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Я\Desktop\image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0"/>
            <a:ext cx="7956376" cy="69220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Я\Desktop\imag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0"/>
            <a:ext cx="6408711" cy="6921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57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Я</cp:lastModifiedBy>
  <cp:revision>7</cp:revision>
  <dcterms:created xsi:type="dcterms:W3CDTF">2016-03-20T20:19:05Z</dcterms:created>
  <dcterms:modified xsi:type="dcterms:W3CDTF">2016-03-20T21:27:20Z</dcterms:modified>
</cp:coreProperties>
</file>