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1" d="100"/>
          <a:sy n="71" d="100"/>
        </p:scale>
        <p:origin x="492" y="-2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8CDD98-35E2-4D94-AFBB-C1CE26F557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57CADEB-56E1-4F51-A51F-75193D8353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63286C-444F-4C4E-9E16-97D78E862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D48F-3386-4989-85CB-248B820174DF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37D025-DCD3-499B-B97A-D3EFF1AB7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5DB841-6705-4E23-B121-51ACFCF5F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9FDCF-8C16-49BA-8778-30F4F2827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228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89773D-C51B-4CD8-8B82-4CDCFAFA8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067549D-7565-4257-BBA4-1916742D20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9B5BD1-B72E-40D0-A15C-B68EB19D7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D48F-3386-4989-85CB-248B820174DF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AEFD23-4B2C-4E7E-A9F7-07B641D69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969E3D-0A68-47E6-B72E-C42A8CD0F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9FDCF-8C16-49BA-8778-30F4F2827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527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F96F665-0CE7-4AB9-B608-0C8BE2E9E4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1E0C900-1669-4AB7-95E4-650603BCA4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3A7ECD-BE99-4542-A680-618CF5799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D48F-3386-4989-85CB-248B820174DF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B62B34-5335-4D34-8104-E0B6CCB06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6BDDEF0-821E-47CC-B873-432836F9A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9FDCF-8C16-49BA-8778-30F4F2827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514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BCBA33-1EE0-4341-80A1-BC6D6FA93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3386E4-4CC3-486F-90EB-FCB156D147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2AD3E9-32F5-4670-BA25-CCA84D51D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D48F-3386-4989-85CB-248B820174DF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F8836A-E7E8-477E-9664-8B2B5D5E1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60F994-47B3-4314-A51C-4D7BA5A25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9FDCF-8C16-49BA-8778-30F4F2827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9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BF60FD-AB2E-402D-8488-B8517040F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FC2B98D-23F0-4ABD-A676-12FAC755AC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E55651-12D2-473D-82DE-B085BE7E6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D48F-3386-4989-85CB-248B820174DF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F298E1-21B1-46FB-84B3-58F20C0EB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1AD34B-CFFA-4B18-92D2-5F7F91143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9FDCF-8C16-49BA-8778-30F4F2827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395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6CBD75-A341-4D16-A2C9-EDC397A25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35CACD-AE43-4681-9FC6-2768DED4B6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73BDA14-6433-4DB4-BD73-69E5982145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0E400ED-F916-493A-B86A-D66D36F06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D48F-3386-4989-85CB-248B820174DF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7A2CF0F-758A-4829-BA86-0C9282ACC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852848-7154-4A88-8489-10B318606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9FDCF-8C16-49BA-8778-30F4F2827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018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920500-60C3-41A7-9D1E-1607FE5D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D842590-9043-44BE-B44C-4A1BF7FD5C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E937A52-F6AC-4D48-83ED-EADB050EC4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0BE8DAC-1205-438E-91F7-293B803D83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A9EAA81-3730-4F41-897E-482ECCB31F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2D98426-EE89-4DFA-A993-C9CEC9FE3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D48F-3386-4989-85CB-248B820174DF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FE822A7-0EEE-4ACB-9105-B6BD027CE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B94BA62-38CB-4C2A-B000-118E51ADF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9FDCF-8C16-49BA-8778-30F4F2827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995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AC6248-F801-46DA-9625-6C01B2FDF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7F4EFDE-9F40-404C-A9ED-0034AB667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D48F-3386-4989-85CB-248B820174DF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7D1509D-1146-4C8C-A980-EE85AF95D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7623B2E-F765-41FA-BD46-1C6986D0E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9FDCF-8C16-49BA-8778-30F4F2827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18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802B5B4-48C5-4F65-A4E6-998763B6F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D48F-3386-4989-85CB-248B820174DF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8A24E26-67D3-4F28-BCD8-BA8910232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09C2291-37FE-4D01-85BA-7DDB20190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9FDCF-8C16-49BA-8778-30F4F2827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839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3649E9-1FE6-4EFA-92E1-E8A91CC34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564D54-2E1D-4442-B936-10DABF4F4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26E3C74-6AAE-4557-8699-205601AE11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E1628CA-4865-4D32-BB18-A5C82A507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D48F-3386-4989-85CB-248B820174DF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82ECCCB-E2D3-4DAC-8740-6A6D6A8C3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2CE086E-5E1A-4AB5-8485-476CC8A81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9FDCF-8C16-49BA-8778-30F4F2827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837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282591-1BA9-402D-BF79-0E3ECCB7B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777E28A-219E-45F5-8FF4-FD16561FAB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5378C45-0EA5-4485-AAB4-4F217BEB4A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15A4E65-E4EF-4414-ABC8-BE56F78F1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D48F-3386-4989-85CB-248B820174DF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04CE25-8FAD-41B2-A7B1-9088DBDC8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A7D363A-5D09-4295-AF54-7C2FAC2CD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9FDCF-8C16-49BA-8778-30F4F2827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876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7047E5-E162-4F9D-ACCC-793A24E3F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6F0A1E0-B7A6-450D-8522-0C465167D6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17A0B5-7DF0-4F14-932B-C7D3E13010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AD48F-3386-4989-85CB-248B820174DF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73E9AC-55C9-4E86-B928-7C988A9790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248F79-534A-4868-A5FE-4E5057B99D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9FDCF-8C16-49BA-8778-30F4F2827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658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5A501-483E-4293-8E0F-2DA0138AE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" y="186267"/>
            <a:ext cx="11480800" cy="1413933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B050"/>
                </a:solidFill>
              </a:rPr>
              <a:t>МАДОУ №57 «Детский сад №57»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0B05812-3DB6-4D8B-A457-6EA7D0E1DA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93333" y="2387600"/>
            <a:ext cx="9973734" cy="2726267"/>
          </a:xfrm>
        </p:spPr>
        <p:txBody>
          <a:bodyPr>
            <a:normAutofit fontScale="25000" lnSpcReduction="20000"/>
          </a:bodyPr>
          <a:lstStyle/>
          <a:p>
            <a:r>
              <a:rPr lang="ru-RU" sz="16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«Веселая полянка»</a:t>
            </a:r>
          </a:p>
          <a:p>
            <a:endParaRPr lang="ru-RU" sz="1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7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 воспитатель 1 младшей группы Соболева Алена Геннадьевна</a:t>
            </a:r>
          </a:p>
          <a:p>
            <a:pPr algn="r"/>
            <a:r>
              <a:rPr lang="ru-RU" sz="1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Сыктывкар</a:t>
            </a:r>
          </a:p>
          <a:p>
            <a:r>
              <a:rPr lang="ru-RU" sz="1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2023год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5821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62F660-22E3-4289-B9DA-58754267C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05542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предназначена для детей раннего и</a:t>
            </a:r>
            <a:r>
              <a:rPr lang="ru-RU" sz="4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среднего возраста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7D607F-13C2-4653-B955-6D6F3717AF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801" y="2997199"/>
            <a:ext cx="11209866" cy="3179763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: 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накопление представлений о цвете, форме и величине предметов.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53740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5215F6C-B06C-4E9B-A0C3-339BD8ECD3EB}"/>
              </a:ext>
            </a:extLst>
          </p:cNvPr>
          <p:cNvSpPr/>
          <p:nvPr/>
        </p:nvSpPr>
        <p:spPr>
          <a:xfrm>
            <a:off x="6527800" y="647700"/>
            <a:ext cx="5461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развития сенсорного воспитания детей нашей группы, мы придумали и изготовили дидактическое игровое  пособие « Веселая полянка»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B8422CA-8269-4EBE-BFC4-215605EA4C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" r="4486"/>
          <a:stretch/>
        </p:blipFill>
        <p:spPr>
          <a:xfrm>
            <a:off x="203200" y="764337"/>
            <a:ext cx="6095965" cy="47474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102588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757E40-B201-462B-BB05-5B43A454C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02" y="624505"/>
            <a:ext cx="3814033" cy="4566620"/>
          </a:xfrm>
        </p:spPr>
        <p:txBody>
          <a:bodyPr>
            <a:noAutofit/>
          </a:bodyPr>
          <a:lstStyle/>
          <a:p>
            <a:pPr marL="0" indent="0"/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предлагаются следующие задания:</a:t>
            </a:r>
            <a:b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Найди много  желтых цветочков  и посади их на красную грядку прямоугольной формы.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F3FFFB9-B49A-4935-B97E-1C05131561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99" y="365125"/>
            <a:ext cx="4207933" cy="56105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EA655E9-4C31-438C-B060-029DBB3ED7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835" y="1409081"/>
            <a:ext cx="3424965" cy="45666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0" name="Объект 9">
            <a:extLst>
              <a:ext uri="{FF2B5EF4-FFF2-40B4-BE49-F238E27FC236}">
                <a16:creationId xmlns:a16="http://schemas.microsoft.com/office/drawing/2014/main" id="{2AF29ED0-7496-4918-9C68-A0DECF783B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39498" y="5975701"/>
            <a:ext cx="114301" cy="201261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24846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45AA6D-638F-4EC5-89A9-F7BE332C5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5333" y="365125"/>
            <a:ext cx="5638799" cy="5147735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много синих   цветочков и посади их на большую  грядку желтого цвета квадратной формы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0A2AB8F-F315-4FC8-8D69-3AEEB832BC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9" t="9931" r="124" b="3334"/>
          <a:stretch/>
        </p:blipFill>
        <p:spPr>
          <a:xfrm>
            <a:off x="633904" y="365125"/>
            <a:ext cx="5106496" cy="62447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981704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C50215-3153-4B5C-92F5-594D3C823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058674-822B-4673-8451-DBFBDC92C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000" y="1825625"/>
            <a:ext cx="63373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много синих   цветочков и посади их на большую  грядку желтого цвета квадратной формы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6" name="Объект 4">
            <a:extLst>
              <a:ext uri="{FF2B5EF4-FFF2-40B4-BE49-F238E27FC236}">
                <a16:creationId xmlns:a16="http://schemas.microsoft.com/office/drawing/2014/main" id="{74A1ACD9-ECF4-4F2D-ABDB-20CDF6E3FA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733" y="365125"/>
            <a:ext cx="4555067" cy="60734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862194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2E53CF-89EE-47D4-9F22-75118E0A2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4A02A8-1BDA-4CCB-B3AD-7D4ECA28C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8737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DB339B0-0BB1-4391-BA9E-8FB0DDF6B9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31"/>
          <a:stretch/>
        </p:blipFill>
        <p:spPr>
          <a:xfrm>
            <a:off x="2286000" y="1152525"/>
            <a:ext cx="7619999" cy="514746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31438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124</Words>
  <Application>Microsoft Office PowerPoint</Application>
  <PresentationFormat>Широкоэкранный</PresentationFormat>
  <Paragraphs>17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МАДОУ №57 «Детский сад №57»</vt:lpstr>
      <vt:lpstr>Дидактическая игра предназначена для детей раннего и среднего возраста</vt:lpstr>
      <vt:lpstr>Презентация PowerPoint</vt:lpstr>
      <vt:lpstr>Ребенку предлагаются следующие задания:  - Найди много  желтых цветочков  и посади их на красную грядку прямоугольной формы.</vt:lpstr>
      <vt:lpstr>-Найди много синих   цветочков и посади их на большую  грядку желтого цвета квадратной формы</vt:lpstr>
      <vt:lpstr>Презентация PowerPoint</vt:lpstr>
      <vt:lpstr>Спасибо за внимание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№42»</dc:title>
  <dc:creator>user</dc:creator>
  <cp:lastModifiedBy>Sobolev</cp:lastModifiedBy>
  <cp:revision>11</cp:revision>
  <dcterms:created xsi:type="dcterms:W3CDTF">2018-10-29T11:41:06Z</dcterms:created>
  <dcterms:modified xsi:type="dcterms:W3CDTF">2023-01-24T16:12:26Z</dcterms:modified>
</cp:coreProperties>
</file>