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image" Target="../media/image1.gif"/><Relationship Id="rId7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gif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2.wav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7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562" y="332656"/>
            <a:ext cx="1135013" cy="113501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7032"/>
            <a:ext cx="1943070" cy="20263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437112"/>
            <a:ext cx="1485687" cy="14565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865" y="3706282"/>
            <a:ext cx="2655193" cy="265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0. Вступление Дили дон.wav"/>
          </p:stSnd>
        </p:sndAc>
      </p:transition>
    </mc:Choice>
    <mc:Fallback xmlns="">
      <p:transition spd="slow">
        <p:split orient="vert"/>
        <p:sndAc>
          <p:stSnd>
            <p:snd r:embed="rId8" name="0. Вступление Дили дон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581128"/>
            <a:ext cx="3458634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0805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  <p:sndAc>
          <p:stSnd>
            <p:snd r:embed="rId2" name="Погремушка-песня.wav"/>
          </p:stSnd>
        </p:sndAc>
      </p:transition>
    </mc:Choice>
    <mc:Fallback xmlns="">
      <p:transition spd="slow">
        <p:fade/>
        <p:sndAc>
          <p:stSnd>
            <p:snd r:embed="rId5" name="Погремушка-песня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AFDFA"/>
              </a:clrFrom>
              <a:clrTo>
                <a:srgbClr val="FAFDFA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141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Погремушка-звук.wav"/>
          </p:stSnd>
        </p:sndAc>
      </p:transition>
    </mc:Choice>
    <mc:Fallback>
      <p:transition spd="slow">
        <p:fade/>
        <p:sndAc>
          <p:stSnd>
            <p:snd r:embed="rId2" name="Погремушка-звук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9704" y="4193704"/>
            <a:ext cx="2664296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9677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  <p:sndAc>
          <p:stSnd>
            <p:snd r:embed="rId2" name="Колокольчик-песня.wav"/>
          </p:stSnd>
        </p:sndAc>
      </p:transition>
    </mc:Choice>
    <mc:Fallback>
      <p:transition spd="slow">
        <p:fade/>
        <p:sndAc>
          <p:stSnd>
            <p:snd r:embed="rId2" name="Колокольчик-песня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BFEFC"/>
              </a:clrFrom>
              <a:clrTo>
                <a:srgbClr val="FB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363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Колокольчик-звук.wav"/>
          </p:stSnd>
        </p:sndAc>
      </p:transition>
    </mc:Choice>
    <mc:Fallback>
      <p:transition spd="slow">
        <p:fade/>
        <p:sndAc>
          <p:stSnd>
            <p:snd r:embed="rId2" name="Колокольчик-звук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13</cp:revision>
  <dcterms:modified xsi:type="dcterms:W3CDTF">2023-01-16T06:25:27Z</dcterms:modified>
</cp:coreProperties>
</file>