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4562" y="332656"/>
            <a:ext cx="1135013" cy="113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0. Вступление Дили дон.wav"/>
          </p:stSnd>
        </p:sndAc>
      </p:transition>
    </mc:Choice>
    <mc:Fallback xmlns="">
      <p:transition spd="slow">
        <p:split orient="vert"/>
        <p:sndAc>
          <p:stSnd>
            <p:snd r:embed="rId5" name="0. Вступление Дили дон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2895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  <p:sndAc>
          <p:stSnd>
            <p:snd r:embed="rId2" name="Ложки-песня.wav"/>
          </p:stSnd>
        </p:sndAc>
      </p:transition>
    </mc:Choice>
    <mc:Fallback>
      <p:transition spd="slow">
        <p:fade/>
        <p:sndAc>
          <p:stSnd>
            <p:snd r:embed="rId2" name="Ложки-песня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504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Ложки - звук.wav"/>
          </p:stSnd>
        </p:sndAc>
      </p:transition>
    </mc:Choice>
    <mc:Fallback>
      <p:transition spd="slow">
        <p:fade/>
        <p:sndAc>
          <p:stSnd>
            <p:snd r:embed="rId2" name="Ложки - звук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DFB"/>
              </a:clrFrom>
              <a:clrTo>
                <a:srgbClr val="FCFD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481736"/>
            <a:ext cx="2376264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872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drape"/>
        <p:sndAc>
          <p:stSnd>
            <p:snd r:embed="rId2" name="Барабан-песня.wav"/>
          </p:stSnd>
        </p:sndAc>
      </p:transition>
    </mc:Choice>
    <mc:Fallback>
      <p:transition spd="slow">
        <p:fade/>
        <p:sndAc>
          <p:stSnd>
            <p:snd r:embed="rId2" name="Барабан-песня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283" y="1988840"/>
            <a:ext cx="2736304" cy="1539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9747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Бубен-звук.wav"/>
          </p:stSnd>
        </p:sndAc>
      </p:transition>
    </mc:Choice>
    <mc:Fallback>
      <p:transition spd="slow">
        <p:fade/>
        <p:sndAc>
          <p:stSnd>
            <p:snd r:embed="rId2" name="Бубен-звук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253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  <p:sndAc>
          <p:stSnd>
            <p:snd r:embed="rId2" name="Бубен-звук удара..wav"/>
          </p:stSnd>
        </p:sndAc>
      </p:transition>
    </mc:Choice>
    <mc:Fallback>
      <p:transition spd="slow">
        <p:fade/>
        <p:sndAc>
          <p:stSnd>
            <p:snd r:embed="rId2" name="Бубен-звук удара.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14</cp:revision>
  <dcterms:modified xsi:type="dcterms:W3CDTF">2023-01-16T06:36:21Z</dcterms:modified>
</cp:coreProperties>
</file>