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8" r:id="rId3"/>
    <p:sldId id="260" r:id="rId4"/>
    <p:sldId id="264" r:id="rId5"/>
    <p:sldId id="268" r:id="rId6"/>
    <p:sldId id="265" r:id="rId7"/>
    <p:sldId id="273" r:id="rId8"/>
    <p:sldId id="274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34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2765A5-1D03-4C53-A37A-CC739F5677E6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E0D518-7D56-410D-8B06-3C170E5B0B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E0D518-7D56-410D-8B06-3C170E5B0BF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Семинар 6 сад\hello_html_m6313828c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619672" y="144016"/>
            <a:ext cx="7614592" cy="110998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«Детский сад общеобразовательного вида № 9 «Садко»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г. Альметьевска»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РТ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75656" y="2132856"/>
            <a:ext cx="7668344" cy="17526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«Организация работы ДОУ по профилактике детского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транспортного травматизма»</a:t>
            </a:r>
          </a:p>
        </p:txBody>
      </p:sp>
      <p:sp>
        <p:nvSpPr>
          <p:cNvPr id="7" name="Подзаголовок 5"/>
          <p:cNvSpPr txBox="1">
            <a:spLocks/>
          </p:cNvSpPr>
          <p:nvPr/>
        </p:nvSpPr>
        <p:spPr>
          <a:xfrm>
            <a:off x="2879812" y="3384482"/>
            <a:ext cx="5040560" cy="1080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Подготовила: воспитатель первой квалификационной категории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Зигангирова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Елена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Ханифовна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3275856" y="5733256"/>
            <a:ext cx="252028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2020г.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9" name="Заголовок 4"/>
          <p:cNvSpPr txBox="1">
            <a:spLocks/>
          </p:cNvSpPr>
          <p:nvPr/>
        </p:nvSpPr>
        <p:spPr>
          <a:xfrm>
            <a:off x="1403648" y="2276872"/>
            <a:ext cx="7992888" cy="11099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1\Desktop\Семинар 6 сад\on-road-presentation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3280" y="332656"/>
            <a:ext cx="6480720" cy="5472608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48680"/>
            <a:ext cx="828092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Воспитание культуры поведения на улице – актуальная задача сегодняшнего дня. Формирование дисциплинированности, организованности пребывания на улицах и дорогах, в общественном транспорте надо начинать еще в раннем возрасте, поэтому данный вопрос должен стать неотъемлемой частью воспитательного процесса в дошкольных учреждениях. Правила, усвоенные в детстве, в дальнейшем становятся нормой поведения, их соблюдение – потребность.  Поэтому обеспечение безопасности движения становится важной задачей. Вот почему мы решили уделить внимание проблеме подготовки самых маленьких пешеходов-детей, которых уже сейчас за воротами дома подстерегают серьёзные трудности и опасности.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Основная 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профилактики детского дорожно-транспортного травматизма в нашем детском саду - сохранение жизни и здоровья подрастающего поколения, создание условий для обучения детей правилам дорожного движения, что в свою очередь будет способствовать снижению уровня детского дорожно-транспортного травматизма.</a:t>
            </a: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задачи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деятельности нашего детского сада по профилактике ДДТТ и воспитанию безопасного поведения на улицах: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-обеспечение непрерывности педагогического процесса, где формируются, развиваются, прививаются детям навыки безопасного поведения на улице и дорогах;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-совершенствование форм и методов профилактики детского дорожно-транспортного травматизма;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-воспитание законопослушных и дисциплинированных участников дорожного движения;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-формирование в семье навыков безопасного поведения на дорогах.</a:t>
            </a: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1\Desktop\Семинар 6 сад\on-road-presentation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1" cy="711864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95536" y="0"/>
            <a:ext cx="92890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реализовать эти задачи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МБДОУ ведется работа в следующих направлениях: </a:t>
            </a:r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интеграция образовательных областей при обучении воспитанников ПДД;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 descr="C:\Users\LENA\Desktop\пдд работа\ФОТО НОЯБРЬ ПДД\d8fc66f5-ba09-47c8-bdc9-32c115ab0e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764704"/>
            <a:ext cx="3456384" cy="3168352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7" name="Рисунок 16" descr="IMG-20200915-WA00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7544" y="4077072"/>
            <a:ext cx="3744416" cy="316835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8" name="Содержимое 6" descr="IMG-20200915-WA0037.jpg"/>
          <p:cNvPicPr>
            <a:picLocks noGrp="1" noChangeAspect="1"/>
          </p:cNvPicPr>
          <p:nvPr>
            <p:ph sz="half" idx="2"/>
          </p:nvPr>
        </p:nvPicPr>
        <p:blipFill>
          <a:blip r:embed="rId5" cstate="screen"/>
          <a:stretch>
            <a:fillRect/>
          </a:stretch>
        </p:blipFill>
        <p:spPr>
          <a:xfrm>
            <a:off x="4716016" y="3891676"/>
            <a:ext cx="3534544" cy="2966324"/>
          </a:xfrm>
          <a:effectLst>
            <a:softEdge rad="63500"/>
          </a:effectLst>
        </p:spPr>
      </p:pic>
      <p:pic>
        <p:nvPicPr>
          <p:cNvPr id="9221" name="Picture 5" descr="C:\Users\LENA\Desktop\пдд работа\фото декабрь\2ff15c51-9987-4beb-9f3f-033e6085984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6016" y="836712"/>
            <a:ext cx="3552395" cy="305610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1\Desktop\Семинар 6 сад\on-road-presentation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144001" cy="7910736"/>
          </a:xfrm>
          <a:prstGeom prst="rect">
            <a:avLst/>
          </a:prstGeom>
          <a:noFill/>
        </p:spPr>
      </p:pic>
      <p:pic>
        <p:nvPicPr>
          <p:cNvPr id="8193" name="Picture 1" descr="C:\Users\LENA\Desktop\пдд работа\сентябрь октябрь фото\1bf2c4ee-f9d8-47af-8f17-0307b5510c7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188640"/>
            <a:ext cx="4177908" cy="394098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3" name="Рисунок 12" descr="IMG-20200915-WA002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-1" y="4043496"/>
            <a:ext cx="4355978" cy="384050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4" name="Содержимое 6" descr="IMG-20200915-WA0049.jpg"/>
          <p:cNvPicPr>
            <a:picLocks noGrp="1" noChangeAspect="1"/>
          </p:cNvPicPr>
          <p:nvPr>
            <p:ph sz="half" idx="2"/>
          </p:nvPr>
        </p:nvPicPr>
        <p:blipFill>
          <a:blip r:embed="rId5" cstate="screen"/>
          <a:stretch>
            <a:fillRect/>
          </a:stretch>
        </p:blipFill>
        <p:spPr>
          <a:xfrm>
            <a:off x="4571999" y="4017152"/>
            <a:ext cx="4492076" cy="3866852"/>
          </a:xfr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1\Desktop\Семинар 6 сад\on-road-presentation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" y="0"/>
            <a:ext cx="9144001" cy="6858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83568" y="0"/>
            <a:ext cx="43204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етодическое обеспечение, обновление развивающей предметно-пространственной среды по обучению ПДД;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LENA\Desktop\be858125-3313-4393-a758-a2e56c1701f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1619945"/>
            <a:ext cx="4392488" cy="4941549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171" name="Picture 3" descr="C:\Users\LENA\Desktop\fcfdde1e-a7af-4bf8-abf9-bfd094384cfc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148064" y="116632"/>
            <a:ext cx="3744416" cy="3246965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4" name="Содержимое 7" descr="0027-010-.jpg"/>
          <p:cNvPicPr>
            <a:picLocks noGrp="1" noChangeAspect="1"/>
          </p:cNvPicPr>
          <p:nvPr>
            <p:ph sz="half" idx="1"/>
          </p:nvPr>
        </p:nvPicPr>
        <p:blipFill>
          <a:blip r:embed="rId5" cstate="screen"/>
          <a:stretch>
            <a:fillRect/>
          </a:stretch>
        </p:blipFill>
        <p:spPr>
          <a:xfrm>
            <a:off x="5148064" y="3501008"/>
            <a:ext cx="3672408" cy="3068960"/>
          </a:xfr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1\Desktop\Семинар 6 сад\on-road-presentation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" y="0"/>
            <a:ext cx="9144001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827584" y="188640"/>
            <a:ext cx="83164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Взаимодействие с семьями воспитанников и социумом.  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3" descr="C:\Users\1\Desktop\Семинар 6 сад\IMG-20200915-WA00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404664"/>
            <a:ext cx="3672408" cy="3796798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14" name="Picture 4" descr="C:\Users\1\Desktop\Семинар 6 сад\IMG-20200915-WA00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692696"/>
            <a:ext cx="3489977" cy="3784754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6145" name="Picture 1" descr="C:\Users\LENA\Desktop\пдд работа\сентябрь октябрь фото\5fef435e-30cf-4c4f-8b4a-ffcd21fa6c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87824" y="3689648"/>
            <a:ext cx="3312368" cy="3036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Семинар 6 сад\on-road-presentation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0"/>
            <a:ext cx="85324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«Засветись! Стань заметнее на дороге!»</a:t>
            </a:r>
            <a:r>
              <a:rPr lang="ru-RU" dirty="0" smtClean="0"/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акции: напомнить и закрепить основные правила безопасного поведения при передвижении в темное время суток; дать представление детям и родителям о назначение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световозвращающих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элементов.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1" name="Picture 3" descr="D:\работа\мои работы\пдд засветись 22-23\6c29473b-8bed-4781-b6e3-24974e32a74f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2348880"/>
            <a:ext cx="3960440" cy="2867905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27652" name="Picture 4" descr="D:\работа\мои работы\мастер -класс по пдд Световозвращайка своими руками\мастер-класс светоотражающий брелок\87a7a0b6-de35-4baf-b1b3-09ad91952f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2120" y="980728"/>
            <a:ext cx="3180861" cy="2993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3" name="Picture 5" descr="D:\работа\мои работы\мастер -класс по пдд Световозвращайка своими руками\мастер-класс светоотражающий брелок\c949a728-8581-4545-b1d5-17dd31bb3d9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52120" y="4009630"/>
            <a:ext cx="3360373" cy="292494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esktop\Семинар 6 сад\on-road-presentation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" y="0"/>
            <a:ext cx="9144001" cy="6858000"/>
          </a:xfrm>
          <a:prstGeom prst="rect">
            <a:avLst/>
          </a:prstGeom>
          <a:noFill/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755576" y="0"/>
            <a:ext cx="7920880" cy="9233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«Ёлочка безопасности»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сформировать у дошкольников знаний правил дорожного движения и навыки безопасного поведения на дорогах. Напомнить водителям, что соблюдение ПДД поможет сохранить жизнь и здоровье.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9" name="Picture 3" descr="D:\работа\фото садик\акция елочка безопасности пдд\6be992a0-3ab5-47b0-b878-6ca8e7537d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908720"/>
            <a:ext cx="3707902" cy="2811081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4" name="Рисунок 3" descr="C:\Users\LENA\Desktop\фото декабрь\4316754f-85a5-4aae-8081-d036709185fc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7370" y="923330"/>
            <a:ext cx="392278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51520" y="4149080"/>
            <a:ext cx="4176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Одновременно с акцией «Ёлочка безопасности» мы провели конкурс  среди семей воспитанников «Дорожный знак на новогодней ёлке». Родители с детьми проявили свою творческую фантазию и изобретательность. В процессе изготовления дорожных знаков дети закрепили свои знания по ПДД.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 descr="C:\Users\LENA\Desktop\пдд работа\фото декабрь\96db6f74-1f50-4725-989d-46ea1b02054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36096" y="3861048"/>
            <a:ext cx="2520280" cy="2704033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1\Desktop\Семинар 6 сад\on-road-presentation-powerpoint-templat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" y="0"/>
            <a:ext cx="9144001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95536" y="620688"/>
            <a:ext cx="853244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82563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нашем детском саду  регулярно проходят профилактические акции  по БДД совместно с начальником отдела профилактики территориального управления в г. Альметьевске ГБУ «Безопасность дорожного движения»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Рафигуллиной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Лилией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Мунировной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главным специалистом общего отдела исполнительного комитета по АМР Юнусовой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Фираей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Фирдавесовной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. Цель проведения акций</a:t>
            </a:r>
            <a:r>
              <a:rPr lang="ru-RU" sz="2000" dirty="0" smtClean="0"/>
              <a:t> 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привлечение внимания общественности к проблеме дорожно-транспортного травматизма, к необходимости соблюдения ПДД пешеходами и водителями. </a:t>
            </a:r>
          </a:p>
          <a:p>
            <a:pPr>
              <a:tabLst>
                <a:tab pos="182563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 заключении  хочется отметить, что проводимая в МБДОУ работа по предупреждению детского дорожно-транспортного травматизма достигла положительных результатов. Я и мои коллеги стараемся  донести до каждого ребёнка понимание того, что каждый участник дорожного движения, и взрослый, и ребёнок, обязан выполнять установленные правила, а так же формировали у детей необходимые представления, умения и навыки безопасного поведения на улицах и дорогах</a:t>
            </a:r>
            <a:r>
              <a:rPr lang="ru-RU" sz="2000" dirty="0" smtClean="0"/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302</Words>
  <Application>Microsoft Office PowerPoint</Application>
  <PresentationFormat>Экран (4:3)</PresentationFormat>
  <Paragraphs>21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бюджетное образовательное учреждение  «Детский сад общеобразовательного вида № 9 «Садко»  г. Альметьевска» РТ</vt:lpstr>
      <vt:lpstr> 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 «Детский сад общеобразовательного вида №9 «Садко»  Альметьеквского муниципального района Республики Татарстан</dc:title>
  <dc:creator>1</dc:creator>
  <cp:lastModifiedBy>LENA</cp:lastModifiedBy>
  <cp:revision>109</cp:revision>
  <dcterms:created xsi:type="dcterms:W3CDTF">2020-09-16T10:20:16Z</dcterms:created>
  <dcterms:modified xsi:type="dcterms:W3CDTF">2023-01-24T12:36:12Z</dcterms:modified>
</cp:coreProperties>
</file>