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39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9F5770-8360-4366-85BC-7CAB48985E92}" type="datetimeFigureOut">
              <a:rPr lang="ru-RU" smtClean="0"/>
              <a:t>13.01.2023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5536F73-3A40-47E5-AD2D-B7278140F4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elitefon.ru/images/201211/elitefon.ru_154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2895" y="0"/>
            <a:ext cx="927100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rustoria.ru/images/content/w1000/42/427df12134362811084ab226bd818a85?r=1443664505824049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48" y="0"/>
            <a:ext cx="10072722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kinder1.net/skazki/marshak/tiho_skazka/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548" y="0"/>
            <a:ext cx="9154548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900igr.net/datai/okruzhajuschij-mir/Dikij-mir-zhivotnykh/0023-025-Letom-mekh-u-belki-redkij-i-ryzhi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52980" y="0"/>
            <a:ext cx="981363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webhand.ru/wp-content/uploads/images/2014/03/0b048ff4226b49af3f123e949139e4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499" y="0"/>
            <a:ext cx="10287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estival.1september.ru/articles/605025/presentation/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57222" y="0"/>
            <a:ext cx="9501222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mg-fotki.yandex.ru/get/9516/93692696.3d/0_b4bae_478492e6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1010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1.pn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1520" y="4365104"/>
            <a:ext cx="3600400" cy="2509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60648"/>
            <a:ext cx="4646662" cy="65118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12981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305342"/>
            <a:ext cx="521497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Зайка серенький сидит /</a:t>
            </a:r>
            <a:r>
              <a:rPr lang="ru-RU" i="1" dirty="0"/>
              <a:t>сидят на корточках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И ушами шевелит. </a:t>
            </a:r>
            <a:r>
              <a:rPr lang="ru-RU" i="1" dirty="0"/>
              <a:t>и показывают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Вот так, вот так </a:t>
            </a:r>
            <a:r>
              <a:rPr lang="ru-RU" i="1" dirty="0"/>
              <a:t>ручками ушки</a:t>
            </a:r>
            <a:r>
              <a:rPr lang="ru-RU" b="1" dirty="0"/>
              <a:t>/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И ушами шевелит.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Зайке холодно сидеть /</a:t>
            </a:r>
            <a:r>
              <a:rPr lang="ru-RU" i="1" dirty="0"/>
              <a:t>потирают лапки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Надо лапочки погреть. </a:t>
            </a:r>
            <a:r>
              <a:rPr lang="ru-RU" i="1" dirty="0"/>
              <a:t>одна о другую</a:t>
            </a:r>
            <a:r>
              <a:rPr lang="ru-RU" b="1" dirty="0"/>
              <a:t>/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Вот так, вот так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Надо лапочки погреть.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Зайке холодно стоять, /</a:t>
            </a:r>
            <a:r>
              <a:rPr lang="ru-RU" i="1" dirty="0"/>
              <a:t>прыгают</a:t>
            </a:r>
            <a:r>
              <a:rPr lang="ru-RU" b="1" dirty="0"/>
              <a:t>/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Надо зайке поскакать.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Вот так, вот так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/>
              <a:t>Надо зайке поскакать.</a:t>
            </a:r>
            <a:endParaRPr lang="ru-RU" dirty="0"/>
          </a:p>
        </p:txBody>
      </p:sp>
      <p:pic>
        <p:nvPicPr>
          <p:cNvPr id="3" name="Picture 2" descr="ÐÐ¾ÑÐ¾Ð¶ÐµÐµ Ð¸Ð·Ð¾Ð±ÑÐ°Ð¶ÐµÐ½Ð¸Ðµ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143116"/>
            <a:ext cx="3143272" cy="36691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5276890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</TotalTime>
  <Words>7</Words>
  <Application>Microsoft Office PowerPoint</Application>
  <PresentationFormat>Экран (4:3)</PresentationFormat>
  <Paragraphs>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Alisa</cp:lastModifiedBy>
  <cp:revision>4</cp:revision>
  <dcterms:created xsi:type="dcterms:W3CDTF">2016-02-04T19:36:31Z</dcterms:created>
  <dcterms:modified xsi:type="dcterms:W3CDTF">2023-01-13T22:02:20Z</dcterms:modified>
</cp:coreProperties>
</file>