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uprostim.com/wp-content/uploads/2021/02/image008-105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Проект по литературному чтению на тему: «Мой любимый журнал»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</a:t>
            </a:r>
            <a:r>
              <a:rPr lang="ru-RU" dirty="0" err="1"/>
              <a:t>н</a:t>
            </a:r>
            <a:r>
              <a:rPr lang="ru-RU" dirty="0" err="1" smtClean="0"/>
              <a:t>адина</a:t>
            </a:r>
            <a:r>
              <a:rPr lang="ru-RU" dirty="0" smtClean="0"/>
              <a:t> </a:t>
            </a:r>
            <a:r>
              <a:rPr lang="ru-RU" dirty="0" smtClean="0"/>
              <a:t>Анна 2 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600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План моего выступления:</a:t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Информация о журнале.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Разделы журнала.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 Любимые рубрики.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40005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Любопытка</a:t>
            </a:r>
            <a:r>
              <a:rPr lang="ru-RU" sz="2800" dirty="0" smtClean="0"/>
              <a:t> – это тематический </a:t>
            </a:r>
            <a:r>
              <a:rPr lang="ru-RU" sz="2800" dirty="0" err="1" smtClean="0"/>
              <a:t>спецвыпуск</a:t>
            </a:r>
            <a:r>
              <a:rPr lang="ru-RU" sz="2800" dirty="0" smtClean="0"/>
              <a:t> от </a:t>
            </a:r>
            <a:r>
              <a:rPr lang="ru-RU" sz="2800" b="1" dirty="0" smtClean="0"/>
              <a:t>журнала</a:t>
            </a:r>
          </a:p>
          <a:p>
            <a:r>
              <a:rPr lang="ru-RU" sz="2800" dirty="0" smtClean="0"/>
              <a:t>Грамотейка. Он понравится ребятам, которые любят опыты и эксперименты. Яркий, развивающий, </a:t>
            </a:r>
          </a:p>
          <a:p>
            <a:r>
              <a:rPr lang="ru-RU" sz="2800" dirty="0" smtClean="0"/>
              <a:t>интересный и познавательный.</a:t>
            </a:r>
            <a:endParaRPr lang="ru-RU" sz="2800" dirty="0"/>
          </a:p>
        </p:txBody>
      </p:sp>
      <p:pic>
        <p:nvPicPr>
          <p:cNvPr id="3" name="Picture 7" descr="C:\Users\Notebook\Pictures\любопыт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428604"/>
            <a:ext cx="4279681" cy="5809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57166"/>
            <a:ext cx="6172200" cy="785818"/>
          </a:xfrm>
        </p:spPr>
        <p:txBody>
          <a:bodyPr/>
          <a:lstStyle/>
          <a:p>
            <a:r>
              <a:rPr lang="ru-RU" dirty="0" smtClean="0"/>
              <a:t>В журнале есть разделы: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428736"/>
            <a:ext cx="6172200" cy="495301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Занимательные факты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Мир вокруг нас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Умники и </a:t>
            </a:r>
            <a:r>
              <a:rPr lang="ru-RU" dirty="0" err="1" smtClean="0"/>
              <a:t>умнички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мире животных</a:t>
            </a:r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Самоделкин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err="1" smtClean="0"/>
              <a:t>Поворёнок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43296" cy="52260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Мне нравится занимательный раздел «Умники и </a:t>
            </a:r>
            <a:r>
              <a:rPr lang="ru-RU" dirty="0" err="1" smtClean="0">
                <a:solidFill>
                  <a:srgbClr val="00B050"/>
                </a:solidFill>
              </a:rPr>
              <a:t>умнички</a:t>
            </a:r>
            <a:r>
              <a:rPr lang="ru-RU" dirty="0" smtClean="0">
                <a:solidFill>
                  <a:srgbClr val="00B050"/>
                </a:solidFill>
              </a:rPr>
              <a:t>» . В этом разделе интересные ребусы, кроссворды и задания на логику.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LIZA\Desktop\20221204_1421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542961" y="1457907"/>
            <a:ext cx="4262468" cy="1918111"/>
          </a:xfrm>
          <a:prstGeom prst="rect">
            <a:avLst/>
          </a:prstGeom>
          <a:noFill/>
        </p:spPr>
      </p:pic>
      <p:pic>
        <p:nvPicPr>
          <p:cNvPr id="1027" name="Picture 3" descr="C:\Users\LIZA\Desktop\20221204_1422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676502" y="2324102"/>
            <a:ext cx="5334071" cy="2400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186106" cy="508318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Очень нравится раздел «Поваренок». Можно приготовить с мамой разные блюда по рецепту.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LIZA\Desktop\20221204_142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411130" y="1244782"/>
            <a:ext cx="5822199" cy="43577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1571612"/>
            <a:ext cx="4500562" cy="407196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Из раздела «</a:t>
            </a:r>
            <a:r>
              <a:rPr lang="ru-RU" sz="4400" dirty="0" err="1" smtClean="0">
                <a:solidFill>
                  <a:srgbClr val="002060"/>
                </a:solidFill>
              </a:rPr>
              <a:t>Самоделкин</a:t>
            </a:r>
            <a:r>
              <a:rPr lang="ru-RU" sz="4400" dirty="0" smtClean="0">
                <a:solidFill>
                  <a:srgbClr val="002060"/>
                </a:solidFill>
              </a:rPr>
              <a:t>» делаю разные поделки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429546" y="2267440"/>
            <a:ext cx="5434657" cy="2445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138486" cy="5654692"/>
          </a:xfrm>
        </p:spPr>
        <p:txBody>
          <a:bodyPr>
            <a:normAutofit/>
          </a:bodyPr>
          <a:lstStyle/>
          <a:p>
            <a:r>
              <a:rPr lang="ru-RU" dirty="0" smtClean="0"/>
              <a:t>Я читаю журнал «</a:t>
            </a:r>
            <a:r>
              <a:rPr lang="ru-RU" dirty="0" err="1" smtClean="0"/>
              <a:t>Любопытка</a:t>
            </a:r>
            <a:r>
              <a:rPr lang="ru-RU" dirty="0" smtClean="0"/>
              <a:t>» потому ,что он познавательный, поучительный и в тоже время развлекательный.</a:t>
            </a:r>
            <a:endParaRPr lang="ru-RU" dirty="0"/>
          </a:p>
        </p:txBody>
      </p:sp>
      <p:pic>
        <p:nvPicPr>
          <p:cNvPr id="3074" name="Picture 2" descr="C:\Users\LIZA\Desktop\20221204_142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026948" y="2098462"/>
            <a:ext cx="6072209" cy="2732494"/>
          </a:xfrm>
          <a:prstGeom prst="rect">
            <a:avLst/>
          </a:prstGeom>
          <a:noFill/>
        </p:spPr>
      </p:pic>
      <p:sp>
        <p:nvSpPr>
          <p:cNvPr id="3076" name="AutoShape 4" descr="https://uprostim.com/wp-content/uploads/2021/03/image097.pn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39 картинок «Спасибо за внимание!» для презентаций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</TotalTime>
  <Words>104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Schoolbook</vt:lpstr>
      <vt:lpstr>Wingdings</vt:lpstr>
      <vt:lpstr>Wingdings 2</vt:lpstr>
      <vt:lpstr>Эркер</vt:lpstr>
      <vt:lpstr>Проект по литературному чтению на тему: «Мой любимый журнал»</vt:lpstr>
      <vt:lpstr>План моего выступления:  1. Информация о журнале. 2. Разделы журнала. 3. Любимые рубрики.  </vt:lpstr>
      <vt:lpstr>Презентация PowerPoint</vt:lpstr>
      <vt:lpstr>В журнале есть разделы:</vt:lpstr>
      <vt:lpstr>Мне нравится занимательный раздел «Умники и умнички» . В этом разделе интересные ребусы, кроссворды и задания на логику. </vt:lpstr>
      <vt:lpstr>Очень нравится раздел «Поваренок». Можно приготовить с мамой разные блюда по рецепту.</vt:lpstr>
      <vt:lpstr>Из раздела «Самоделкин» делаю разные поделки.</vt:lpstr>
      <vt:lpstr>Я читаю журнал «Любопытка» потому ,что он познавательный, поучительный и в тоже время развлекательный.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литературному чтению на тему: «Мой любимый журнал»</dc:title>
  <dc:creator>Notebook</dc:creator>
  <cp:lastModifiedBy>Kab48</cp:lastModifiedBy>
  <cp:revision>12</cp:revision>
  <dcterms:created xsi:type="dcterms:W3CDTF">2022-11-30T04:24:45Z</dcterms:created>
  <dcterms:modified xsi:type="dcterms:W3CDTF">2023-01-24T09:03:56Z</dcterms:modified>
</cp:coreProperties>
</file>