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sldIdLst>
    <p:sldId id="323" r:id="rId2"/>
    <p:sldId id="329" r:id="rId3"/>
    <p:sldId id="328" r:id="rId4"/>
    <p:sldId id="322" r:id="rId5"/>
    <p:sldId id="343" r:id="rId6"/>
    <p:sldId id="341" r:id="rId7"/>
    <p:sldId id="266" r:id="rId8"/>
    <p:sldId id="326" r:id="rId9"/>
    <p:sldId id="309" r:id="rId10"/>
    <p:sldId id="319" r:id="rId11"/>
    <p:sldId id="313" r:id="rId12"/>
    <p:sldId id="277" r:id="rId13"/>
    <p:sldId id="317" r:id="rId14"/>
    <p:sldId id="339" r:id="rId15"/>
    <p:sldId id="336" r:id="rId16"/>
    <p:sldId id="324" r:id="rId17"/>
    <p:sldId id="321" r:id="rId18"/>
    <p:sldId id="289" r:id="rId19"/>
    <p:sldId id="335" r:id="rId20"/>
    <p:sldId id="294" r:id="rId21"/>
    <p:sldId id="334" r:id="rId22"/>
  </p:sldIdLst>
  <p:sldSz cx="9144000" cy="6858000" type="screen4x3"/>
  <p:notesSz cx="6858000" cy="1001395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Татьяна Чертова" initials="ТЧ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66"/>
    <a:srgbClr val="800080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489" autoAdjust="0"/>
    <p:restoredTop sz="94660"/>
  </p:normalViewPr>
  <p:slideViewPr>
    <p:cSldViewPr>
      <p:cViewPr varScale="1">
        <p:scale>
          <a:sx n="66" d="100"/>
          <a:sy n="66" d="100"/>
        </p:scale>
        <p:origin x="84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5-01-26T21:18:42.484" idx="1">
    <p:pos x="10" y="10"/>
    <p:text/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</p:grpSp>
      <p:sp>
        <p:nvSpPr>
          <p:cNvPr id="5837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8379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C8D9F51-E10F-4FAF-96B2-B453D53FCB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877ABA-4FD6-4DD7-9AAA-8231F741C7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84501B-FD1C-4C53-BA92-42A243084C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F190AF-8828-47B3-B27E-F4FE83317F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420DA3-C202-49FF-B728-370F35EA92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7AA711-0D2E-4ECA-AE02-40BAAA7AD6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178E55-7968-4841-B86A-3CAFD54706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637530-93D4-45FC-8CBA-CC86127F6C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48CD5E-E232-4D95-9C1A-8241A981DF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C97292-3E8F-4ECF-A7B8-1426C86EFF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3901FC-5C1C-4D01-BC8C-427F64FEC5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57347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57348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57349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57350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57351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57352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57353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</p:grpSp>
      <p:sp>
        <p:nvSpPr>
          <p:cNvPr id="5735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7355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7356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effectLst>
                  <a:outerShdw blurRad="38100" dist="38100" dir="2700000" algn="tl">
                    <a:srgbClr val="010199"/>
                  </a:outerShdw>
                </a:effectLst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7357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effectLst>
                  <a:outerShdw blurRad="38100" dist="38100" dir="2700000" algn="tl">
                    <a:srgbClr val="010199"/>
                  </a:outerShdw>
                </a:effectLst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7358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effectLst>
                  <a:outerShdw blurRad="38100" dist="38100" dir="2700000" algn="tl">
                    <a:srgbClr val="010199"/>
                  </a:outerShdw>
                </a:effectLst>
                <a:latin typeface="Arial" pitchFamily="34" charset="0"/>
              </a:defRPr>
            </a:lvl1pPr>
          </a:lstStyle>
          <a:p>
            <a:pPr>
              <a:defRPr/>
            </a:pPr>
            <a:fld id="{B7607C29-60CE-48D8-A114-C06743392D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8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73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73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7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7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7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7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7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7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7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7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7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7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7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7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7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73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73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73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54" grpId="0"/>
      <p:bldP spid="57355" grpId="0" build="p">
        <p:tmplLst>
          <p:tmpl lvl="1">
            <p:tnLst>
              <p:par>
                <p:cTn presetID="50" presetClass="entr" presetSubtype="0" decel="10000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3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573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573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57355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3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573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573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57355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3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573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573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57355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3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573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573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57355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0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3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573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strVal val="#ppt_w+.3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573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strVal val="#ppt_h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5735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57620" y="6000768"/>
            <a:ext cx="19834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Санкт-Петербург</a:t>
            </a:r>
          </a:p>
          <a:p>
            <a:pPr algn="ctr"/>
            <a:r>
              <a:rPr lang="ru-RU" dirty="0" smtClean="0"/>
              <a:t>2023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1643050"/>
            <a:ext cx="7544565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27 января – день </a:t>
            </a:r>
          </a:p>
          <a:p>
            <a:pPr algn="ctr"/>
            <a:r>
              <a:rPr lang="ru-RU" sz="5400" b="1" cap="none" spc="0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полного снятия </a:t>
            </a:r>
          </a:p>
          <a:p>
            <a:pPr algn="ctr"/>
            <a:r>
              <a:rPr lang="ru-RU" sz="5400" b="1" cap="none" spc="0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Блокады Ленинграда</a:t>
            </a:r>
            <a:endParaRPr lang="ru-RU" sz="5400" b="1" cap="none" spc="0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sho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714488"/>
            <a:ext cx="4286280" cy="4687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428596" y="285728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Люди умирали от голода.</a:t>
            </a:r>
          </a:p>
        </p:txBody>
      </p:sp>
      <p:pic>
        <p:nvPicPr>
          <p:cNvPr id="4" name="Picture 4" descr="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0157" y="1714488"/>
            <a:ext cx="3876685" cy="4666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prezentacii.org/upload/cloud/18/08/64396/images/screen2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280920" cy="6210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ic.pics.livejournal.com/tatyana_0953/73755794/242188/242188_9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7996436" cy="5997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csks-kuznetsy.mo.muzkult.ru/media/2022/08/08/1298274533/IMG_20220808_144839_6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8208912" cy="6156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fs.znanio.ru/d5af0e/54/ab/a4f96338955b95595a497678b2210f96e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8064896" cy="5903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4773106"/>
      </p:ext>
    </p:extLst>
  </p:cSld>
  <p:clrMapOvr>
    <a:masterClrMapping/>
  </p:clrMapOvr>
  <p:transition>
    <p:split orient="vert"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spb-gid.ru/wp-content/uploads/2020/11/sobak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548680"/>
            <a:ext cx="7776864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5414612"/>
      </p:ext>
    </p:extLst>
  </p:cSld>
  <p:clrMapOvr>
    <a:masterClrMapping/>
  </p:clrMapOvr>
  <p:transition>
    <p:split orient="vert"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ttp://900igr.net/up/datas/94479/02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373" y="404664"/>
            <a:ext cx="8539907" cy="6239046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5" descr="is_i63f481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42439" y="836712"/>
            <a:ext cx="8210072" cy="5472013"/>
          </a:xfrm>
          <a:prstGeom prst="rect">
            <a:avLst/>
          </a:prstGeom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3" descr="Мемориал-Разорванное-кольцо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39552" y="1052736"/>
            <a:ext cx="8045669" cy="4896544"/>
          </a:xfrm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theslide.ru/img/thumbs/dfddcaaf125cf4150138d4145fe96417-8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692696"/>
            <a:ext cx="7992888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1090655"/>
      </p:ext>
    </p:extLst>
  </p:cSld>
  <p:clrMapOvr>
    <a:masterClrMapping/>
  </p:clrMapOvr>
  <p:transition>
    <p:split orient="vert"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-fotki.yandex.ru/get/244791/212302481.4cb/0_2841e1_e17b10ec_ori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836712"/>
            <a:ext cx="8546384" cy="5342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9573302"/>
      </p:ext>
    </p:extLst>
  </p:cSld>
  <p:clrMapOvr>
    <a:masterClrMapping/>
  </p:clrMapOvr>
  <p:transition advClick="0" advTm="3000">
    <p:split orient="vert"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57158" y="285728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solidFill>
                  <a:srgbClr val="00B0F0"/>
                </a:solidFill>
              </a:rPr>
              <a:t>Мемориал « Защитникам Ленинграда»</a:t>
            </a:r>
          </a:p>
        </p:txBody>
      </p:sp>
      <p:pic>
        <p:nvPicPr>
          <p:cNvPr id="32771" name="Picture 4" descr="o-00090209-n-0029562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628775"/>
            <a:ext cx="8064500" cy="446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8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672338_16-p-fon-dlya-prezentatsii-snyatie-blokadi-leni-1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8510691" cy="5418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297184"/>
      </p:ext>
    </p:extLst>
  </p:cSld>
  <p:clrMapOvr>
    <a:masterClrMapping/>
  </p:clrMapOvr>
  <p:transition advClick="0" advTm="3000">
    <p:split orient="vert"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1485499329_e-news.su_04bf003e42a44ea96296a144a1c388d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620688"/>
            <a:ext cx="8148098" cy="5411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461238"/>
      </p:ext>
    </p:extLst>
  </p:cSld>
  <p:clrMapOvr>
    <a:masterClrMapping/>
  </p:clrMapOvr>
  <p:transition>
    <p:split orient="vert"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1428736"/>
            <a:ext cx="73377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Блокада Ленинграда</a:t>
            </a:r>
            <a:endParaRPr lang="ru-RU" sz="5400" b="1" cap="none" spc="0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2714620"/>
            <a:ext cx="78790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08.09.1941 – 27.01.1944</a:t>
            </a:r>
            <a:endParaRPr lang="ru-RU" sz="5400" b="1" cap="none" spc="0" dirty="0">
              <a:ln w="11430"/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7594" name="Picture 10" descr="Как сложить фронтовое письмо - треугольник Цветы жизни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93452">
            <a:off x="3361311" y="4074783"/>
            <a:ext cx="5176644" cy="294267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drugoigorod.ru/wp-content/uploads/2015/05/4507424_origina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548680"/>
            <a:ext cx="8357492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5074107"/>
      </p:ext>
    </p:extLst>
  </p:cSld>
  <p:clrMapOvr>
    <a:masterClrMapping/>
  </p:clrMapOvr>
  <p:transition>
    <p:split orient="vert"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sun9-68.userapi.com/4ivJSocz03Cvo03OHVz7gq-5mbz0Uvzmxja_mA/25IKxT5xSF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764704"/>
            <a:ext cx="8784137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8179392"/>
      </p:ext>
    </p:extLst>
  </p:cSld>
  <p:clrMapOvr>
    <a:masterClrMapping/>
  </p:clrMapOvr>
  <p:transition>
    <p:split orient="vert"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s.zagranitsa.com/images/articles/2029/870x486/b5ad1ef5adbcc8f1332ac1c96f1640cd.jpg?144708763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124744"/>
            <a:ext cx="8636513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fsd.multiurok.ru/html/2019/09/16/s_5d7f952c01f59/1205534_4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8087882" cy="6065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14366" y="574663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00B0F0"/>
                </a:solidFill>
              </a:rPr>
              <a:t>Хлеб в блокадном городе.</a:t>
            </a:r>
          </a:p>
        </p:txBody>
      </p:sp>
      <p:pic>
        <p:nvPicPr>
          <p:cNvPr id="6" name="Picture 5" descr="5437535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2297394"/>
            <a:ext cx="4052886" cy="2917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7" descr="http://more777.at.ua/_ph/4/2/4927335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2298564"/>
            <a:ext cx="3857652" cy="2916386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49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49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4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4" grpId="0"/>
    </p:bldLst>
  </p:timing>
</p:sld>
</file>

<file path=ppt/theme/theme1.xml><?xml version="1.0" encoding="utf-8"?>
<a:theme xmlns:a="http://schemas.openxmlformats.org/drawingml/2006/main" name="Орбита">
  <a:themeElements>
    <a:clrScheme name="Орбита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Орбит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рбита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рбита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</Template>
  <TotalTime>689</TotalTime>
  <Words>30</Words>
  <Application>Microsoft Office PowerPoint</Application>
  <PresentationFormat>Экран (4:3)</PresentationFormat>
  <Paragraphs>10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4" baseType="lpstr">
      <vt:lpstr>Arial</vt:lpstr>
      <vt:lpstr>Wingdings</vt:lpstr>
      <vt:lpstr>Орбита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Хлеб в блокадном городе.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Мемориал « Защитникам Ленинграда»</vt:lpstr>
      <vt:lpstr>Презентация PowerPoint</vt:lpstr>
    </vt:vector>
  </TitlesOfParts>
  <Company>MoBIL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Чертова Татьяна</dc:creator>
  <cp:lastModifiedBy>Дарина</cp:lastModifiedBy>
  <cp:revision>55</cp:revision>
  <dcterms:created xsi:type="dcterms:W3CDTF">2010-05-22T13:10:47Z</dcterms:created>
  <dcterms:modified xsi:type="dcterms:W3CDTF">2023-01-25T15:34:55Z</dcterms:modified>
</cp:coreProperties>
</file>