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7" r:id="rId4"/>
    <p:sldId id="272" r:id="rId5"/>
    <p:sldId id="258" r:id="rId6"/>
    <p:sldId id="260" r:id="rId7"/>
    <p:sldId id="273" r:id="rId8"/>
    <p:sldId id="261" r:id="rId9"/>
    <p:sldId id="262" r:id="rId10"/>
    <p:sldId id="263" r:id="rId11"/>
    <p:sldId id="280" r:id="rId12"/>
    <p:sldId id="274" r:id="rId13"/>
    <p:sldId id="275" r:id="rId14"/>
    <p:sldId id="276" r:id="rId15"/>
    <p:sldId id="281" r:id="rId16"/>
    <p:sldId id="264" r:id="rId17"/>
    <p:sldId id="277" r:id="rId18"/>
    <p:sldId id="265" r:id="rId19"/>
    <p:sldId id="282" r:id="rId20"/>
    <p:sldId id="283" r:id="rId21"/>
    <p:sldId id="267" r:id="rId22"/>
    <p:sldId id="266" r:id="rId23"/>
    <p:sldId id="279" r:id="rId24"/>
    <p:sldId id="278" r:id="rId25"/>
    <p:sldId id="269" r:id="rId26"/>
    <p:sldId id="268" r:id="rId27"/>
    <p:sldId id="270" r:id="rId28"/>
    <p:sldId id="271" r:id="rId29"/>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9900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6" d="100"/>
          <a:sy n="56" d="100"/>
        </p:scale>
        <p:origin x="1350" y="3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FD3D699-3D72-42E4-911B-AC91DEF257FC}"/>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E961D8E4-3933-404B-B151-BB70DDC1B0AA}"/>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089C5DF7-9D52-4FB9-82A0-47F0283F3983}"/>
              </a:ext>
            </a:extLst>
          </p:cNvPr>
          <p:cNvSpPr>
            <a:spLocks noGrp="1"/>
          </p:cNvSpPr>
          <p:nvPr>
            <p:ph type="dt" sz="half" idx="10"/>
          </p:nvPr>
        </p:nvSpPr>
        <p:spPr/>
        <p:txBody>
          <a:bodyPr/>
          <a:lstStyle>
            <a:lvl1pPr>
              <a:defRPr/>
            </a:lvl1pPr>
          </a:lstStyle>
          <a:p>
            <a:endParaRPr lang="ru-RU" altLang="en-US"/>
          </a:p>
        </p:txBody>
      </p:sp>
      <p:sp>
        <p:nvSpPr>
          <p:cNvPr id="5" name="Footer Placeholder 4">
            <a:extLst>
              <a:ext uri="{FF2B5EF4-FFF2-40B4-BE49-F238E27FC236}">
                <a16:creationId xmlns:a16="http://schemas.microsoft.com/office/drawing/2014/main" xmlns="" id="{56CE5A6A-6E2A-49F8-BBF6-2BDCBAB1BC80}"/>
              </a:ext>
            </a:extLst>
          </p:cNvPr>
          <p:cNvSpPr>
            <a:spLocks noGrp="1"/>
          </p:cNvSpPr>
          <p:nvPr>
            <p:ph type="ftr" sz="quarter" idx="11"/>
          </p:nvPr>
        </p:nvSpPr>
        <p:spPr/>
        <p:txBody>
          <a:bodyPr/>
          <a:lstStyle>
            <a:lvl1pPr>
              <a:defRPr/>
            </a:lvl1pPr>
          </a:lstStyle>
          <a:p>
            <a:endParaRPr lang="ru-RU" altLang="en-US"/>
          </a:p>
        </p:txBody>
      </p:sp>
      <p:sp>
        <p:nvSpPr>
          <p:cNvPr id="6" name="Slide Number Placeholder 5">
            <a:extLst>
              <a:ext uri="{FF2B5EF4-FFF2-40B4-BE49-F238E27FC236}">
                <a16:creationId xmlns:a16="http://schemas.microsoft.com/office/drawing/2014/main" xmlns="" id="{9B51007E-C6E5-4C5C-882B-BB61790877F2}"/>
              </a:ext>
            </a:extLst>
          </p:cNvPr>
          <p:cNvSpPr>
            <a:spLocks noGrp="1"/>
          </p:cNvSpPr>
          <p:nvPr>
            <p:ph type="sldNum" sz="quarter" idx="12"/>
          </p:nvPr>
        </p:nvSpPr>
        <p:spPr/>
        <p:txBody>
          <a:bodyPr/>
          <a:lstStyle>
            <a:lvl1pPr>
              <a:defRPr/>
            </a:lvl1pPr>
          </a:lstStyle>
          <a:p>
            <a:fld id="{9C404504-73FC-47A5-A9F9-32F178B7014C}" type="slidenum">
              <a:rPr lang="ru-RU" altLang="en-US"/>
              <a:pPr/>
              <a:t>‹#›</a:t>
            </a:fld>
            <a:endParaRPr lang="ru-RU" altLang="en-US"/>
          </a:p>
        </p:txBody>
      </p:sp>
    </p:spTree>
    <p:extLst>
      <p:ext uri="{BB962C8B-B14F-4D97-AF65-F5344CB8AC3E}">
        <p14:creationId xmlns:p14="http://schemas.microsoft.com/office/powerpoint/2010/main" val="19456618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A85687D-BF4A-44BA-8BBC-E38F3C45ECB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3EE3FE5B-C273-4B86-BB7A-C8CB6E2260F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DFCE7A46-3933-4D84-BB7F-3569910D4ABF}"/>
              </a:ext>
            </a:extLst>
          </p:cNvPr>
          <p:cNvSpPr>
            <a:spLocks noGrp="1"/>
          </p:cNvSpPr>
          <p:nvPr>
            <p:ph type="dt" sz="half" idx="10"/>
          </p:nvPr>
        </p:nvSpPr>
        <p:spPr/>
        <p:txBody>
          <a:bodyPr/>
          <a:lstStyle>
            <a:lvl1pPr>
              <a:defRPr/>
            </a:lvl1pPr>
          </a:lstStyle>
          <a:p>
            <a:endParaRPr lang="ru-RU" altLang="en-US"/>
          </a:p>
        </p:txBody>
      </p:sp>
      <p:sp>
        <p:nvSpPr>
          <p:cNvPr id="5" name="Footer Placeholder 4">
            <a:extLst>
              <a:ext uri="{FF2B5EF4-FFF2-40B4-BE49-F238E27FC236}">
                <a16:creationId xmlns:a16="http://schemas.microsoft.com/office/drawing/2014/main" xmlns="" id="{E469DA21-3000-4793-9139-74D404341FEA}"/>
              </a:ext>
            </a:extLst>
          </p:cNvPr>
          <p:cNvSpPr>
            <a:spLocks noGrp="1"/>
          </p:cNvSpPr>
          <p:nvPr>
            <p:ph type="ftr" sz="quarter" idx="11"/>
          </p:nvPr>
        </p:nvSpPr>
        <p:spPr/>
        <p:txBody>
          <a:bodyPr/>
          <a:lstStyle>
            <a:lvl1pPr>
              <a:defRPr/>
            </a:lvl1pPr>
          </a:lstStyle>
          <a:p>
            <a:endParaRPr lang="ru-RU" altLang="en-US"/>
          </a:p>
        </p:txBody>
      </p:sp>
      <p:sp>
        <p:nvSpPr>
          <p:cNvPr id="6" name="Slide Number Placeholder 5">
            <a:extLst>
              <a:ext uri="{FF2B5EF4-FFF2-40B4-BE49-F238E27FC236}">
                <a16:creationId xmlns:a16="http://schemas.microsoft.com/office/drawing/2014/main" xmlns="" id="{2E284330-A720-4C39-A87C-29F0EC252C07}"/>
              </a:ext>
            </a:extLst>
          </p:cNvPr>
          <p:cNvSpPr>
            <a:spLocks noGrp="1"/>
          </p:cNvSpPr>
          <p:nvPr>
            <p:ph type="sldNum" sz="quarter" idx="12"/>
          </p:nvPr>
        </p:nvSpPr>
        <p:spPr/>
        <p:txBody>
          <a:bodyPr/>
          <a:lstStyle>
            <a:lvl1pPr>
              <a:defRPr/>
            </a:lvl1pPr>
          </a:lstStyle>
          <a:p>
            <a:fld id="{FDA8EAAF-BF9A-4DB0-BEC3-DE96B66E398E}" type="slidenum">
              <a:rPr lang="ru-RU" altLang="en-US"/>
              <a:pPr/>
              <a:t>‹#›</a:t>
            </a:fld>
            <a:endParaRPr lang="ru-RU" altLang="en-US"/>
          </a:p>
        </p:txBody>
      </p:sp>
    </p:spTree>
    <p:extLst>
      <p:ext uri="{BB962C8B-B14F-4D97-AF65-F5344CB8AC3E}">
        <p14:creationId xmlns:p14="http://schemas.microsoft.com/office/powerpoint/2010/main" val="6081384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4AD65366-B416-4E46-9A29-F2E7725921AE}"/>
              </a:ext>
            </a:extLst>
          </p:cNvPr>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8609C719-B2AC-4716-9F7F-04710C6A087C}"/>
              </a:ext>
            </a:extLst>
          </p:cNvPr>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BEC84279-6331-4685-BBA2-23B7C183C314}"/>
              </a:ext>
            </a:extLst>
          </p:cNvPr>
          <p:cNvSpPr>
            <a:spLocks noGrp="1"/>
          </p:cNvSpPr>
          <p:nvPr>
            <p:ph type="dt" sz="half" idx="10"/>
          </p:nvPr>
        </p:nvSpPr>
        <p:spPr/>
        <p:txBody>
          <a:bodyPr/>
          <a:lstStyle>
            <a:lvl1pPr>
              <a:defRPr/>
            </a:lvl1pPr>
          </a:lstStyle>
          <a:p>
            <a:endParaRPr lang="ru-RU" altLang="en-US"/>
          </a:p>
        </p:txBody>
      </p:sp>
      <p:sp>
        <p:nvSpPr>
          <p:cNvPr id="5" name="Footer Placeholder 4">
            <a:extLst>
              <a:ext uri="{FF2B5EF4-FFF2-40B4-BE49-F238E27FC236}">
                <a16:creationId xmlns:a16="http://schemas.microsoft.com/office/drawing/2014/main" xmlns="" id="{C8BC8E40-1409-469D-818E-3786994F5E79}"/>
              </a:ext>
            </a:extLst>
          </p:cNvPr>
          <p:cNvSpPr>
            <a:spLocks noGrp="1"/>
          </p:cNvSpPr>
          <p:nvPr>
            <p:ph type="ftr" sz="quarter" idx="11"/>
          </p:nvPr>
        </p:nvSpPr>
        <p:spPr/>
        <p:txBody>
          <a:bodyPr/>
          <a:lstStyle>
            <a:lvl1pPr>
              <a:defRPr/>
            </a:lvl1pPr>
          </a:lstStyle>
          <a:p>
            <a:endParaRPr lang="ru-RU" altLang="en-US"/>
          </a:p>
        </p:txBody>
      </p:sp>
      <p:sp>
        <p:nvSpPr>
          <p:cNvPr id="6" name="Slide Number Placeholder 5">
            <a:extLst>
              <a:ext uri="{FF2B5EF4-FFF2-40B4-BE49-F238E27FC236}">
                <a16:creationId xmlns:a16="http://schemas.microsoft.com/office/drawing/2014/main" xmlns="" id="{E0C923FF-BADC-4A4F-9946-51AA1FC0ADF9}"/>
              </a:ext>
            </a:extLst>
          </p:cNvPr>
          <p:cNvSpPr>
            <a:spLocks noGrp="1"/>
          </p:cNvSpPr>
          <p:nvPr>
            <p:ph type="sldNum" sz="quarter" idx="12"/>
          </p:nvPr>
        </p:nvSpPr>
        <p:spPr/>
        <p:txBody>
          <a:bodyPr/>
          <a:lstStyle>
            <a:lvl1pPr>
              <a:defRPr/>
            </a:lvl1pPr>
          </a:lstStyle>
          <a:p>
            <a:fld id="{A193CFEA-C6C1-4AB1-BD5B-65090F08841D}" type="slidenum">
              <a:rPr lang="ru-RU" altLang="en-US"/>
              <a:pPr/>
              <a:t>‹#›</a:t>
            </a:fld>
            <a:endParaRPr lang="ru-RU" altLang="en-US"/>
          </a:p>
        </p:txBody>
      </p:sp>
    </p:spTree>
    <p:extLst>
      <p:ext uri="{BB962C8B-B14F-4D97-AF65-F5344CB8AC3E}">
        <p14:creationId xmlns:p14="http://schemas.microsoft.com/office/powerpoint/2010/main" val="14218144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CAF3A8B-ADE3-4991-85D4-15651F68E6C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CB05D5E1-CBA1-4853-A7E9-A7863A0BBEA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6AB29981-ACC3-4F5B-8FCF-E863A8636AE4}"/>
              </a:ext>
            </a:extLst>
          </p:cNvPr>
          <p:cNvSpPr>
            <a:spLocks noGrp="1"/>
          </p:cNvSpPr>
          <p:nvPr>
            <p:ph type="dt" sz="half" idx="10"/>
          </p:nvPr>
        </p:nvSpPr>
        <p:spPr/>
        <p:txBody>
          <a:bodyPr/>
          <a:lstStyle>
            <a:lvl1pPr>
              <a:defRPr/>
            </a:lvl1pPr>
          </a:lstStyle>
          <a:p>
            <a:endParaRPr lang="ru-RU" altLang="en-US"/>
          </a:p>
        </p:txBody>
      </p:sp>
      <p:sp>
        <p:nvSpPr>
          <p:cNvPr id="5" name="Footer Placeholder 4">
            <a:extLst>
              <a:ext uri="{FF2B5EF4-FFF2-40B4-BE49-F238E27FC236}">
                <a16:creationId xmlns:a16="http://schemas.microsoft.com/office/drawing/2014/main" xmlns="" id="{30651912-CEA9-4F24-B51E-6A178002F16D}"/>
              </a:ext>
            </a:extLst>
          </p:cNvPr>
          <p:cNvSpPr>
            <a:spLocks noGrp="1"/>
          </p:cNvSpPr>
          <p:nvPr>
            <p:ph type="ftr" sz="quarter" idx="11"/>
          </p:nvPr>
        </p:nvSpPr>
        <p:spPr/>
        <p:txBody>
          <a:bodyPr/>
          <a:lstStyle>
            <a:lvl1pPr>
              <a:defRPr/>
            </a:lvl1pPr>
          </a:lstStyle>
          <a:p>
            <a:endParaRPr lang="ru-RU" altLang="en-US"/>
          </a:p>
        </p:txBody>
      </p:sp>
      <p:sp>
        <p:nvSpPr>
          <p:cNvPr id="6" name="Slide Number Placeholder 5">
            <a:extLst>
              <a:ext uri="{FF2B5EF4-FFF2-40B4-BE49-F238E27FC236}">
                <a16:creationId xmlns:a16="http://schemas.microsoft.com/office/drawing/2014/main" xmlns="" id="{E71CE5E8-CFB1-4FD5-99B7-354C4D3AEE52}"/>
              </a:ext>
            </a:extLst>
          </p:cNvPr>
          <p:cNvSpPr>
            <a:spLocks noGrp="1"/>
          </p:cNvSpPr>
          <p:nvPr>
            <p:ph type="sldNum" sz="quarter" idx="12"/>
          </p:nvPr>
        </p:nvSpPr>
        <p:spPr/>
        <p:txBody>
          <a:bodyPr/>
          <a:lstStyle>
            <a:lvl1pPr>
              <a:defRPr/>
            </a:lvl1pPr>
          </a:lstStyle>
          <a:p>
            <a:fld id="{7E151367-4393-4B2A-AE57-2317D939CB7D}" type="slidenum">
              <a:rPr lang="ru-RU" altLang="en-US"/>
              <a:pPr/>
              <a:t>‹#›</a:t>
            </a:fld>
            <a:endParaRPr lang="ru-RU" altLang="en-US"/>
          </a:p>
        </p:txBody>
      </p:sp>
    </p:spTree>
    <p:extLst>
      <p:ext uri="{BB962C8B-B14F-4D97-AF65-F5344CB8AC3E}">
        <p14:creationId xmlns:p14="http://schemas.microsoft.com/office/powerpoint/2010/main" val="39153412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6C1A1DD-37D7-45AA-90FD-3100C91D92E8}"/>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B0BCCE19-48AE-4EE3-A6A7-7B6731C6AA1D}"/>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xmlns="" id="{1C72FB6F-F896-4047-8F2C-865315FD58DE}"/>
              </a:ext>
            </a:extLst>
          </p:cNvPr>
          <p:cNvSpPr>
            <a:spLocks noGrp="1"/>
          </p:cNvSpPr>
          <p:nvPr>
            <p:ph type="dt" sz="half" idx="10"/>
          </p:nvPr>
        </p:nvSpPr>
        <p:spPr/>
        <p:txBody>
          <a:bodyPr/>
          <a:lstStyle>
            <a:lvl1pPr>
              <a:defRPr/>
            </a:lvl1pPr>
          </a:lstStyle>
          <a:p>
            <a:endParaRPr lang="ru-RU" altLang="en-US"/>
          </a:p>
        </p:txBody>
      </p:sp>
      <p:sp>
        <p:nvSpPr>
          <p:cNvPr id="5" name="Footer Placeholder 4">
            <a:extLst>
              <a:ext uri="{FF2B5EF4-FFF2-40B4-BE49-F238E27FC236}">
                <a16:creationId xmlns:a16="http://schemas.microsoft.com/office/drawing/2014/main" xmlns="" id="{4FB95F51-8590-476A-B354-5243D01DBBFB}"/>
              </a:ext>
            </a:extLst>
          </p:cNvPr>
          <p:cNvSpPr>
            <a:spLocks noGrp="1"/>
          </p:cNvSpPr>
          <p:nvPr>
            <p:ph type="ftr" sz="quarter" idx="11"/>
          </p:nvPr>
        </p:nvSpPr>
        <p:spPr/>
        <p:txBody>
          <a:bodyPr/>
          <a:lstStyle>
            <a:lvl1pPr>
              <a:defRPr/>
            </a:lvl1pPr>
          </a:lstStyle>
          <a:p>
            <a:endParaRPr lang="ru-RU" altLang="en-US"/>
          </a:p>
        </p:txBody>
      </p:sp>
      <p:sp>
        <p:nvSpPr>
          <p:cNvPr id="6" name="Slide Number Placeholder 5">
            <a:extLst>
              <a:ext uri="{FF2B5EF4-FFF2-40B4-BE49-F238E27FC236}">
                <a16:creationId xmlns:a16="http://schemas.microsoft.com/office/drawing/2014/main" xmlns="" id="{1DE8D470-74AC-41C4-9442-99E5EEE656EA}"/>
              </a:ext>
            </a:extLst>
          </p:cNvPr>
          <p:cNvSpPr>
            <a:spLocks noGrp="1"/>
          </p:cNvSpPr>
          <p:nvPr>
            <p:ph type="sldNum" sz="quarter" idx="12"/>
          </p:nvPr>
        </p:nvSpPr>
        <p:spPr/>
        <p:txBody>
          <a:bodyPr/>
          <a:lstStyle>
            <a:lvl1pPr>
              <a:defRPr/>
            </a:lvl1pPr>
          </a:lstStyle>
          <a:p>
            <a:fld id="{59CCD19E-2DA0-4D62-9A98-FFC86CCE999C}" type="slidenum">
              <a:rPr lang="ru-RU" altLang="en-US"/>
              <a:pPr/>
              <a:t>‹#›</a:t>
            </a:fld>
            <a:endParaRPr lang="ru-RU" altLang="en-US"/>
          </a:p>
        </p:txBody>
      </p:sp>
    </p:spTree>
    <p:extLst>
      <p:ext uri="{BB962C8B-B14F-4D97-AF65-F5344CB8AC3E}">
        <p14:creationId xmlns:p14="http://schemas.microsoft.com/office/powerpoint/2010/main" val="16503150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AA24309-42F6-42E3-A668-D95C7A65BBD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13F000F5-2A29-4EE5-9C51-CA9CC243726B}"/>
              </a:ext>
            </a:extLst>
          </p:cNvPr>
          <p:cNvSpPr>
            <a:spLocks noGrp="1"/>
          </p:cNvSpPr>
          <p:nvPr>
            <p:ph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02272A06-1720-4D87-8B4F-290B75D8DC7D}"/>
              </a:ext>
            </a:extLst>
          </p:cNvPr>
          <p:cNvSpPr>
            <a:spLocks noGrp="1"/>
          </p:cNvSpPr>
          <p:nvPr>
            <p:ph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B78192A2-EB63-4B34-8D13-0CEC6EC21261}"/>
              </a:ext>
            </a:extLst>
          </p:cNvPr>
          <p:cNvSpPr>
            <a:spLocks noGrp="1"/>
          </p:cNvSpPr>
          <p:nvPr>
            <p:ph type="dt" sz="half" idx="10"/>
          </p:nvPr>
        </p:nvSpPr>
        <p:spPr/>
        <p:txBody>
          <a:bodyPr/>
          <a:lstStyle>
            <a:lvl1pPr>
              <a:defRPr/>
            </a:lvl1pPr>
          </a:lstStyle>
          <a:p>
            <a:endParaRPr lang="ru-RU" altLang="en-US"/>
          </a:p>
        </p:txBody>
      </p:sp>
      <p:sp>
        <p:nvSpPr>
          <p:cNvPr id="6" name="Footer Placeholder 5">
            <a:extLst>
              <a:ext uri="{FF2B5EF4-FFF2-40B4-BE49-F238E27FC236}">
                <a16:creationId xmlns:a16="http://schemas.microsoft.com/office/drawing/2014/main" xmlns="" id="{48263819-B9B6-4FBF-9049-E6EE644C5553}"/>
              </a:ext>
            </a:extLst>
          </p:cNvPr>
          <p:cNvSpPr>
            <a:spLocks noGrp="1"/>
          </p:cNvSpPr>
          <p:nvPr>
            <p:ph type="ftr" sz="quarter" idx="11"/>
          </p:nvPr>
        </p:nvSpPr>
        <p:spPr/>
        <p:txBody>
          <a:bodyPr/>
          <a:lstStyle>
            <a:lvl1pPr>
              <a:defRPr/>
            </a:lvl1pPr>
          </a:lstStyle>
          <a:p>
            <a:endParaRPr lang="ru-RU" altLang="en-US"/>
          </a:p>
        </p:txBody>
      </p:sp>
      <p:sp>
        <p:nvSpPr>
          <p:cNvPr id="7" name="Slide Number Placeholder 6">
            <a:extLst>
              <a:ext uri="{FF2B5EF4-FFF2-40B4-BE49-F238E27FC236}">
                <a16:creationId xmlns:a16="http://schemas.microsoft.com/office/drawing/2014/main" xmlns="" id="{EF92DAFD-9829-4A27-9A0F-15EA3CBE56E5}"/>
              </a:ext>
            </a:extLst>
          </p:cNvPr>
          <p:cNvSpPr>
            <a:spLocks noGrp="1"/>
          </p:cNvSpPr>
          <p:nvPr>
            <p:ph type="sldNum" sz="quarter" idx="12"/>
          </p:nvPr>
        </p:nvSpPr>
        <p:spPr/>
        <p:txBody>
          <a:bodyPr/>
          <a:lstStyle>
            <a:lvl1pPr>
              <a:defRPr/>
            </a:lvl1pPr>
          </a:lstStyle>
          <a:p>
            <a:fld id="{FABE1565-310D-46C5-96C3-4F01FB5CC39E}" type="slidenum">
              <a:rPr lang="ru-RU" altLang="en-US"/>
              <a:pPr/>
              <a:t>‹#›</a:t>
            </a:fld>
            <a:endParaRPr lang="ru-RU" altLang="en-US"/>
          </a:p>
        </p:txBody>
      </p:sp>
    </p:spTree>
    <p:extLst>
      <p:ext uri="{BB962C8B-B14F-4D97-AF65-F5344CB8AC3E}">
        <p14:creationId xmlns:p14="http://schemas.microsoft.com/office/powerpoint/2010/main" val="24283795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22B7286-F130-485F-9321-34C5E8C0FF47}"/>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C8DAD2F9-F08F-4436-A262-D7D57B3A67E8}"/>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xmlns="" id="{DC3833AB-ED83-40B9-850D-6558BD67F8AB}"/>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97023E65-7D03-4FF9-A6C8-6E732A0C985B}"/>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xmlns="" id="{54477762-3AFB-4F70-8536-7FD736417D58}"/>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C4495224-2999-4406-9C14-0A28C5578584}"/>
              </a:ext>
            </a:extLst>
          </p:cNvPr>
          <p:cNvSpPr>
            <a:spLocks noGrp="1"/>
          </p:cNvSpPr>
          <p:nvPr>
            <p:ph type="dt" sz="half" idx="10"/>
          </p:nvPr>
        </p:nvSpPr>
        <p:spPr/>
        <p:txBody>
          <a:bodyPr/>
          <a:lstStyle>
            <a:lvl1pPr>
              <a:defRPr/>
            </a:lvl1pPr>
          </a:lstStyle>
          <a:p>
            <a:endParaRPr lang="ru-RU" altLang="en-US"/>
          </a:p>
        </p:txBody>
      </p:sp>
      <p:sp>
        <p:nvSpPr>
          <p:cNvPr id="8" name="Footer Placeholder 7">
            <a:extLst>
              <a:ext uri="{FF2B5EF4-FFF2-40B4-BE49-F238E27FC236}">
                <a16:creationId xmlns:a16="http://schemas.microsoft.com/office/drawing/2014/main" xmlns="" id="{6FD91846-8690-4C48-90C2-303AEE109BF7}"/>
              </a:ext>
            </a:extLst>
          </p:cNvPr>
          <p:cNvSpPr>
            <a:spLocks noGrp="1"/>
          </p:cNvSpPr>
          <p:nvPr>
            <p:ph type="ftr" sz="quarter" idx="11"/>
          </p:nvPr>
        </p:nvSpPr>
        <p:spPr/>
        <p:txBody>
          <a:bodyPr/>
          <a:lstStyle>
            <a:lvl1pPr>
              <a:defRPr/>
            </a:lvl1pPr>
          </a:lstStyle>
          <a:p>
            <a:endParaRPr lang="ru-RU" altLang="en-US"/>
          </a:p>
        </p:txBody>
      </p:sp>
      <p:sp>
        <p:nvSpPr>
          <p:cNvPr id="9" name="Slide Number Placeholder 8">
            <a:extLst>
              <a:ext uri="{FF2B5EF4-FFF2-40B4-BE49-F238E27FC236}">
                <a16:creationId xmlns:a16="http://schemas.microsoft.com/office/drawing/2014/main" xmlns="" id="{300BB187-1162-4EF8-B816-E6F104D2F437}"/>
              </a:ext>
            </a:extLst>
          </p:cNvPr>
          <p:cNvSpPr>
            <a:spLocks noGrp="1"/>
          </p:cNvSpPr>
          <p:nvPr>
            <p:ph type="sldNum" sz="quarter" idx="12"/>
          </p:nvPr>
        </p:nvSpPr>
        <p:spPr/>
        <p:txBody>
          <a:bodyPr/>
          <a:lstStyle>
            <a:lvl1pPr>
              <a:defRPr/>
            </a:lvl1pPr>
          </a:lstStyle>
          <a:p>
            <a:fld id="{4D5FCEF1-5DB0-4BA5-B84C-C086D819488E}" type="slidenum">
              <a:rPr lang="ru-RU" altLang="en-US"/>
              <a:pPr/>
              <a:t>‹#›</a:t>
            </a:fld>
            <a:endParaRPr lang="ru-RU" altLang="en-US"/>
          </a:p>
        </p:txBody>
      </p:sp>
    </p:spTree>
    <p:extLst>
      <p:ext uri="{BB962C8B-B14F-4D97-AF65-F5344CB8AC3E}">
        <p14:creationId xmlns:p14="http://schemas.microsoft.com/office/powerpoint/2010/main" val="39855934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9B71F21-5918-4CB2-9CAA-0FDA9335403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7495EB05-109E-4CE3-B97B-674FAAAFE492}"/>
              </a:ext>
            </a:extLst>
          </p:cNvPr>
          <p:cNvSpPr>
            <a:spLocks noGrp="1"/>
          </p:cNvSpPr>
          <p:nvPr>
            <p:ph type="dt" sz="half" idx="10"/>
          </p:nvPr>
        </p:nvSpPr>
        <p:spPr/>
        <p:txBody>
          <a:bodyPr/>
          <a:lstStyle>
            <a:lvl1pPr>
              <a:defRPr/>
            </a:lvl1pPr>
          </a:lstStyle>
          <a:p>
            <a:endParaRPr lang="ru-RU" altLang="en-US"/>
          </a:p>
        </p:txBody>
      </p:sp>
      <p:sp>
        <p:nvSpPr>
          <p:cNvPr id="4" name="Footer Placeholder 3">
            <a:extLst>
              <a:ext uri="{FF2B5EF4-FFF2-40B4-BE49-F238E27FC236}">
                <a16:creationId xmlns:a16="http://schemas.microsoft.com/office/drawing/2014/main" xmlns="" id="{2617B550-CF5A-481C-B848-1E7A8C9CAB5C}"/>
              </a:ext>
            </a:extLst>
          </p:cNvPr>
          <p:cNvSpPr>
            <a:spLocks noGrp="1"/>
          </p:cNvSpPr>
          <p:nvPr>
            <p:ph type="ftr" sz="quarter" idx="11"/>
          </p:nvPr>
        </p:nvSpPr>
        <p:spPr/>
        <p:txBody>
          <a:bodyPr/>
          <a:lstStyle>
            <a:lvl1pPr>
              <a:defRPr/>
            </a:lvl1pPr>
          </a:lstStyle>
          <a:p>
            <a:endParaRPr lang="ru-RU" altLang="en-US"/>
          </a:p>
        </p:txBody>
      </p:sp>
      <p:sp>
        <p:nvSpPr>
          <p:cNvPr id="5" name="Slide Number Placeholder 4">
            <a:extLst>
              <a:ext uri="{FF2B5EF4-FFF2-40B4-BE49-F238E27FC236}">
                <a16:creationId xmlns:a16="http://schemas.microsoft.com/office/drawing/2014/main" xmlns="" id="{BF902158-8A16-43E7-BFAC-0621777FBDAD}"/>
              </a:ext>
            </a:extLst>
          </p:cNvPr>
          <p:cNvSpPr>
            <a:spLocks noGrp="1"/>
          </p:cNvSpPr>
          <p:nvPr>
            <p:ph type="sldNum" sz="quarter" idx="12"/>
          </p:nvPr>
        </p:nvSpPr>
        <p:spPr/>
        <p:txBody>
          <a:bodyPr/>
          <a:lstStyle>
            <a:lvl1pPr>
              <a:defRPr/>
            </a:lvl1pPr>
          </a:lstStyle>
          <a:p>
            <a:fld id="{50B089C8-6B85-4566-820E-A8FF463BBD68}" type="slidenum">
              <a:rPr lang="ru-RU" altLang="en-US"/>
              <a:pPr/>
              <a:t>‹#›</a:t>
            </a:fld>
            <a:endParaRPr lang="ru-RU" altLang="en-US"/>
          </a:p>
        </p:txBody>
      </p:sp>
    </p:spTree>
    <p:extLst>
      <p:ext uri="{BB962C8B-B14F-4D97-AF65-F5344CB8AC3E}">
        <p14:creationId xmlns:p14="http://schemas.microsoft.com/office/powerpoint/2010/main" val="28232063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C7DB0546-3CEE-4093-A46B-AB01D40AB33D}"/>
              </a:ext>
            </a:extLst>
          </p:cNvPr>
          <p:cNvSpPr>
            <a:spLocks noGrp="1"/>
          </p:cNvSpPr>
          <p:nvPr>
            <p:ph type="dt" sz="half" idx="10"/>
          </p:nvPr>
        </p:nvSpPr>
        <p:spPr/>
        <p:txBody>
          <a:bodyPr/>
          <a:lstStyle>
            <a:lvl1pPr>
              <a:defRPr/>
            </a:lvl1pPr>
          </a:lstStyle>
          <a:p>
            <a:endParaRPr lang="ru-RU" altLang="en-US"/>
          </a:p>
        </p:txBody>
      </p:sp>
      <p:sp>
        <p:nvSpPr>
          <p:cNvPr id="3" name="Footer Placeholder 2">
            <a:extLst>
              <a:ext uri="{FF2B5EF4-FFF2-40B4-BE49-F238E27FC236}">
                <a16:creationId xmlns:a16="http://schemas.microsoft.com/office/drawing/2014/main" xmlns="" id="{A0DCDA9F-DB0A-4713-9E91-E0226F0A4185}"/>
              </a:ext>
            </a:extLst>
          </p:cNvPr>
          <p:cNvSpPr>
            <a:spLocks noGrp="1"/>
          </p:cNvSpPr>
          <p:nvPr>
            <p:ph type="ftr" sz="quarter" idx="11"/>
          </p:nvPr>
        </p:nvSpPr>
        <p:spPr/>
        <p:txBody>
          <a:bodyPr/>
          <a:lstStyle>
            <a:lvl1pPr>
              <a:defRPr/>
            </a:lvl1pPr>
          </a:lstStyle>
          <a:p>
            <a:endParaRPr lang="ru-RU" altLang="en-US"/>
          </a:p>
        </p:txBody>
      </p:sp>
      <p:sp>
        <p:nvSpPr>
          <p:cNvPr id="4" name="Slide Number Placeholder 3">
            <a:extLst>
              <a:ext uri="{FF2B5EF4-FFF2-40B4-BE49-F238E27FC236}">
                <a16:creationId xmlns:a16="http://schemas.microsoft.com/office/drawing/2014/main" xmlns="" id="{793730CC-8186-4B81-90BE-DDFCA977A71C}"/>
              </a:ext>
            </a:extLst>
          </p:cNvPr>
          <p:cNvSpPr>
            <a:spLocks noGrp="1"/>
          </p:cNvSpPr>
          <p:nvPr>
            <p:ph type="sldNum" sz="quarter" idx="12"/>
          </p:nvPr>
        </p:nvSpPr>
        <p:spPr/>
        <p:txBody>
          <a:bodyPr/>
          <a:lstStyle>
            <a:lvl1pPr>
              <a:defRPr/>
            </a:lvl1pPr>
          </a:lstStyle>
          <a:p>
            <a:fld id="{2E4F5463-737A-4E65-BD9E-8CDADBF1A57A}" type="slidenum">
              <a:rPr lang="ru-RU" altLang="en-US"/>
              <a:pPr/>
              <a:t>‹#›</a:t>
            </a:fld>
            <a:endParaRPr lang="ru-RU" altLang="en-US"/>
          </a:p>
        </p:txBody>
      </p:sp>
    </p:spTree>
    <p:extLst>
      <p:ext uri="{BB962C8B-B14F-4D97-AF65-F5344CB8AC3E}">
        <p14:creationId xmlns:p14="http://schemas.microsoft.com/office/powerpoint/2010/main" val="24996521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9EA3491-A600-419C-90D6-8BEC6E0838AA}"/>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C4406610-7C3D-446E-B576-C375C455A604}"/>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7A6A9618-C99D-4B82-B336-F29E44868E8C}"/>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68857F2B-992F-4D36-AFD4-B19D761103A8}"/>
              </a:ext>
            </a:extLst>
          </p:cNvPr>
          <p:cNvSpPr>
            <a:spLocks noGrp="1"/>
          </p:cNvSpPr>
          <p:nvPr>
            <p:ph type="dt" sz="half" idx="10"/>
          </p:nvPr>
        </p:nvSpPr>
        <p:spPr/>
        <p:txBody>
          <a:bodyPr/>
          <a:lstStyle>
            <a:lvl1pPr>
              <a:defRPr/>
            </a:lvl1pPr>
          </a:lstStyle>
          <a:p>
            <a:endParaRPr lang="ru-RU" altLang="en-US"/>
          </a:p>
        </p:txBody>
      </p:sp>
      <p:sp>
        <p:nvSpPr>
          <p:cNvPr id="6" name="Footer Placeholder 5">
            <a:extLst>
              <a:ext uri="{FF2B5EF4-FFF2-40B4-BE49-F238E27FC236}">
                <a16:creationId xmlns:a16="http://schemas.microsoft.com/office/drawing/2014/main" xmlns="" id="{9D9DD122-6CA2-4DAB-9FB9-97E81427D03F}"/>
              </a:ext>
            </a:extLst>
          </p:cNvPr>
          <p:cNvSpPr>
            <a:spLocks noGrp="1"/>
          </p:cNvSpPr>
          <p:nvPr>
            <p:ph type="ftr" sz="quarter" idx="11"/>
          </p:nvPr>
        </p:nvSpPr>
        <p:spPr/>
        <p:txBody>
          <a:bodyPr/>
          <a:lstStyle>
            <a:lvl1pPr>
              <a:defRPr/>
            </a:lvl1pPr>
          </a:lstStyle>
          <a:p>
            <a:endParaRPr lang="ru-RU" altLang="en-US"/>
          </a:p>
        </p:txBody>
      </p:sp>
      <p:sp>
        <p:nvSpPr>
          <p:cNvPr id="7" name="Slide Number Placeholder 6">
            <a:extLst>
              <a:ext uri="{FF2B5EF4-FFF2-40B4-BE49-F238E27FC236}">
                <a16:creationId xmlns:a16="http://schemas.microsoft.com/office/drawing/2014/main" xmlns="" id="{5EF92B3C-E2A5-4656-8D39-A60500900273}"/>
              </a:ext>
            </a:extLst>
          </p:cNvPr>
          <p:cNvSpPr>
            <a:spLocks noGrp="1"/>
          </p:cNvSpPr>
          <p:nvPr>
            <p:ph type="sldNum" sz="quarter" idx="12"/>
          </p:nvPr>
        </p:nvSpPr>
        <p:spPr/>
        <p:txBody>
          <a:bodyPr/>
          <a:lstStyle>
            <a:lvl1pPr>
              <a:defRPr/>
            </a:lvl1pPr>
          </a:lstStyle>
          <a:p>
            <a:fld id="{55B9B00A-2AE7-40B3-9249-A7F99139AF78}" type="slidenum">
              <a:rPr lang="ru-RU" altLang="en-US"/>
              <a:pPr/>
              <a:t>‹#›</a:t>
            </a:fld>
            <a:endParaRPr lang="ru-RU" altLang="en-US"/>
          </a:p>
        </p:txBody>
      </p:sp>
    </p:spTree>
    <p:extLst>
      <p:ext uri="{BB962C8B-B14F-4D97-AF65-F5344CB8AC3E}">
        <p14:creationId xmlns:p14="http://schemas.microsoft.com/office/powerpoint/2010/main" val="38609335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90476F3-2DCD-4AA4-A46E-2D90A0BD378C}"/>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C14E5076-44C8-42EE-96FC-BBBB2212D633}"/>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86A4E18B-1FFD-473A-A9E7-2F8DE09A40C9}"/>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D3A9CDFA-D912-412B-9371-1FA4B64547A6}"/>
              </a:ext>
            </a:extLst>
          </p:cNvPr>
          <p:cNvSpPr>
            <a:spLocks noGrp="1"/>
          </p:cNvSpPr>
          <p:nvPr>
            <p:ph type="dt" sz="half" idx="10"/>
          </p:nvPr>
        </p:nvSpPr>
        <p:spPr/>
        <p:txBody>
          <a:bodyPr/>
          <a:lstStyle>
            <a:lvl1pPr>
              <a:defRPr/>
            </a:lvl1pPr>
          </a:lstStyle>
          <a:p>
            <a:endParaRPr lang="ru-RU" altLang="en-US"/>
          </a:p>
        </p:txBody>
      </p:sp>
      <p:sp>
        <p:nvSpPr>
          <p:cNvPr id="6" name="Footer Placeholder 5">
            <a:extLst>
              <a:ext uri="{FF2B5EF4-FFF2-40B4-BE49-F238E27FC236}">
                <a16:creationId xmlns:a16="http://schemas.microsoft.com/office/drawing/2014/main" xmlns="" id="{5A2F061A-520C-4EBA-9EE7-C684CA788144}"/>
              </a:ext>
            </a:extLst>
          </p:cNvPr>
          <p:cNvSpPr>
            <a:spLocks noGrp="1"/>
          </p:cNvSpPr>
          <p:nvPr>
            <p:ph type="ftr" sz="quarter" idx="11"/>
          </p:nvPr>
        </p:nvSpPr>
        <p:spPr/>
        <p:txBody>
          <a:bodyPr/>
          <a:lstStyle>
            <a:lvl1pPr>
              <a:defRPr/>
            </a:lvl1pPr>
          </a:lstStyle>
          <a:p>
            <a:endParaRPr lang="ru-RU" altLang="en-US"/>
          </a:p>
        </p:txBody>
      </p:sp>
      <p:sp>
        <p:nvSpPr>
          <p:cNvPr id="7" name="Slide Number Placeholder 6">
            <a:extLst>
              <a:ext uri="{FF2B5EF4-FFF2-40B4-BE49-F238E27FC236}">
                <a16:creationId xmlns:a16="http://schemas.microsoft.com/office/drawing/2014/main" xmlns="" id="{DF2B2E76-A578-4809-9151-310BE0C26AE7}"/>
              </a:ext>
            </a:extLst>
          </p:cNvPr>
          <p:cNvSpPr>
            <a:spLocks noGrp="1"/>
          </p:cNvSpPr>
          <p:nvPr>
            <p:ph type="sldNum" sz="quarter" idx="12"/>
          </p:nvPr>
        </p:nvSpPr>
        <p:spPr/>
        <p:txBody>
          <a:bodyPr/>
          <a:lstStyle>
            <a:lvl1pPr>
              <a:defRPr/>
            </a:lvl1pPr>
          </a:lstStyle>
          <a:p>
            <a:fld id="{7C1D8E4B-6D90-4BE6-B12C-14E07160D4E9}" type="slidenum">
              <a:rPr lang="ru-RU" altLang="en-US"/>
              <a:pPr/>
              <a:t>‹#›</a:t>
            </a:fld>
            <a:endParaRPr lang="ru-RU" altLang="en-US"/>
          </a:p>
        </p:txBody>
      </p:sp>
    </p:spTree>
    <p:extLst>
      <p:ext uri="{BB962C8B-B14F-4D97-AF65-F5344CB8AC3E}">
        <p14:creationId xmlns:p14="http://schemas.microsoft.com/office/powerpoint/2010/main" val="42609310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xmlns="" id="{450FD661-DC66-4535-BF3C-7511291A71C2}"/>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altLang="en-US"/>
              <a:t>Образец заголовка</a:t>
            </a:r>
          </a:p>
        </p:txBody>
      </p:sp>
      <p:sp>
        <p:nvSpPr>
          <p:cNvPr id="1027" name="Rectangle 3">
            <a:extLst>
              <a:ext uri="{FF2B5EF4-FFF2-40B4-BE49-F238E27FC236}">
                <a16:creationId xmlns:a16="http://schemas.microsoft.com/office/drawing/2014/main" xmlns="" id="{4270D3DB-A71D-4D06-9FEA-BA282751E678}"/>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altLang="en-US"/>
              <a:t>Образец текста</a:t>
            </a:r>
          </a:p>
          <a:p>
            <a:pPr lvl="1"/>
            <a:r>
              <a:rPr lang="ru-RU" altLang="en-US"/>
              <a:t>Второй уровень</a:t>
            </a:r>
          </a:p>
          <a:p>
            <a:pPr lvl="2"/>
            <a:r>
              <a:rPr lang="ru-RU" altLang="en-US"/>
              <a:t>Третий уровень</a:t>
            </a:r>
          </a:p>
          <a:p>
            <a:pPr lvl="3"/>
            <a:r>
              <a:rPr lang="ru-RU" altLang="en-US"/>
              <a:t>Четвертый уровень</a:t>
            </a:r>
          </a:p>
          <a:p>
            <a:pPr lvl="4"/>
            <a:r>
              <a:rPr lang="ru-RU" altLang="en-US"/>
              <a:t>Пятый уровень</a:t>
            </a:r>
          </a:p>
        </p:txBody>
      </p:sp>
      <p:sp>
        <p:nvSpPr>
          <p:cNvPr id="1028" name="Rectangle 4">
            <a:extLst>
              <a:ext uri="{FF2B5EF4-FFF2-40B4-BE49-F238E27FC236}">
                <a16:creationId xmlns:a16="http://schemas.microsoft.com/office/drawing/2014/main" xmlns="" id="{67018A39-CC0A-45BB-BA6A-9E9E918D079C}"/>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ru-RU" altLang="en-US"/>
          </a:p>
        </p:txBody>
      </p:sp>
      <p:sp>
        <p:nvSpPr>
          <p:cNvPr id="1029" name="Rectangle 5">
            <a:extLst>
              <a:ext uri="{FF2B5EF4-FFF2-40B4-BE49-F238E27FC236}">
                <a16:creationId xmlns:a16="http://schemas.microsoft.com/office/drawing/2014/main" xmlns="" id="{DA9AFAF1-A207-4E3F-A19F-43F7C8A7C43C}"/>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ru-RU" altLang="en-US"/>
          </a:p>
        </p:txBody>
      </p:sp>
      <p:sp>
        <p:nvSpPr>
          <p:cNvPr id="1030" name="Rectangle 6">
            <a:extLst>
              <a:ext uri="{FF2B5EF4-FFF2-40B4-BE49-F238E27FC236}">
                <a16:creationId xmlns:a16="http://schemas.microsoft.com/office/drawing/2014/main" xmlns="" id="{7EA4FA11-0977-40A2-991A-2D7BDAD458E1}"/>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7BDABB0F-9336-496B-BD05-45892B1661ED}" type="slidenum">
              <a:rPr lang="ru-RU" altLang="en-US"/>
              <a:pPr/>
              <a:t>‹#›</a:t>
            </a:fld>
            <a:endParaRPr lang="ru-RU"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defRPr>
      </a:lvl2pPr>
      <a:lvl3pPr algn="ctr" rtl="0" fontAlgn="base">
        <a:spcBef>
          <a:spcPct val="0"/>
        </a:spcBef>
        <a:spcAft>
          <a:spcPct val="0"/>
        </a:spcAft>
        <a:defRPr sz="4400">
          <a:solidFill>
            <a:schemeClr val="tx2"/>
          </a:solidFill>
          <a:latin typeface="Arial" panose="020B0604020202020204" pitchFamily="34" charset="0"/>
        </a:defRPr>
      </a:lvl3pPr>
      <a:lvl4pPr algn="ctr" rtl="0" fontAlgn="base">
        <a:spcBef>
          <a:spcPct val="0"/>
        </a:spcBef>
        <a:spcAft>
          <a:spcPct val="0"/>
        </a:spcAft>
        <a:defRPr sz="4400">
          <a:solidFill>
            <a:schemeClr val="tx2"/>
          </a:solidFill>
          <a:latin typeface="Arial" panose="020B0604020202020204" pitchFamily="34" charset="0"/>
        </a:defRPr>
      </a:lvl4pPr>
      <a:lvl5pPr algn="ctr" rtl="0" fontAlgn="base">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WordArt 4">
            <a:extLst>
              <a:ext uri="{FF2B5EF4-FFF2-40B4-BE49-F238E27FC236}">
                <a16:creationId xmlns:a16="http://schemas.microsoft.com/office/drawing/2014/main" xmlns="" id="{5BEE32F1-DB6E-457D-BCBE-738E23D12245}"/>
              </a:ext>
            </a:extLst>
          </p:cNvPr>
          <p:cNvSpPr>
            <a:spLocks noChangeArrowheads="1" noChangeShapeType="1" noTextEdit="1"/>
          </p:cNvSpPr>
          <p:nvPr/>
        </p:nvSpPr>
        <p:spPr bwMode="auto">
          <a:xfrm>
            <a:off x="1547813" y="2420938"/>
            <a:ext cx="5976937" cy="1365250"/>
          </a:xfrm>
          <a:prstGeom prst="rect">
            <a:avLst/>
          </a:prstGeom>
        </p:spPr>
        <p:txBody>
          <a:bodyPr wrap="none" fromWordArt="1">
            <a:prstTxWarp prst="textPlain">
              <a:avLst>
                <a:gd name="adj" fmla="val 50000"/>
              </a:avLst>
            </a:prstTxWarp>
          </a:bodyPr>
          <a:lstStyle/>
          <a:p>
            <a:pPr algn="ctr"/>
            <a:r>
              <a:rPr lang="az-Cyrl-AZ" sz="3600" kern="10">
                <a:ln w="19050">
                  <a:solidFill>
                    <a:srgbClr val="99CCFF"/>
                  </a:solidFill>
                  <a:round/>
                  <a:headEnd/>
                  <a:tailEnd/>
                </a:ln>
                <a:solidFill>
                  <a:srgbClr val="0066CC"/>
                </a:solidFill>
                <a:effectLst>
                  <a:outerShdw dist="35921" dir="2700000" algn="ctr" rotWithShape="0">
                    <a:srgbClr val="990000"/>
                  </a:outerShdw>
                </a:effectLst>
                <a:latin typeface="Impact" panose="020B0806030902050204" pitchFamily="34" charset="0"/>
              </a:rPr>
              <a:t>Александр Невский</a:t>
            </a:r>
            <a:endParaRPr lang="en-US" sz="3600" kern="10">
              <a:ln w="19050">
                <a:solidFill>
                  <a:srgbClr val="99CCFF"/>
                </a:solidFill>
                <a:round/>
                <a:headEnd/>
                <a:tailEnd/>
              </a:ln>
              <a:solidFill>
                <a:srgbClr val="0066CC"/>
              </a:solidFill>
              <a:effectLst>
                <a:outerShdw dist="35921" dir="2700000" algn="ctr" rotWithShape="0">
                  <a:srgbClr val="990000"/>
                </a:outerShdw>
              </a:effectLst>
              <a:latin typeface="Impact" panose="020B080603090205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Text Box 4">
            <a:extLst>
              <a:ext uri="{FF2B5EF4-FFF2-40B4-BE49-F238E27FC236}">
                <a16:creationId xmlns:a16="http://schemas.microsoft.com/office/drawing/2014/main" xmlns="" id="{8875D5CE-1B25-4AAB-B5D3-B7A89B9F892D}"/>
              </a:ext>
            </a:extLst>
          </p:cNvPr>
          <p:cNvSpPr txBox="1">
            <a:spLocks noChangeArrowheads="1"/>
          </p:cNvSpPr>
          <p:nvPr/>
        </p:nvSpPr>
        <p:spPr bwMode="auto">
          <a:xfrm>
            <a:off x="376238" y="330200"/>
            <a:ext cx="8516937"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ru-RU" altLang="en-US" sz="2800" b="1">
                <a:solidFill>
                  <a:schemeClr val="accent2"/>
                </a:solidFill>
                <a:latin typeface="Times New Roman" panose="02020603050405020304" pitchFamily="18" charset="0"/>
              </a:rPr>
              <a:t>Вскоре после невской победы в русских землях вновь появились крестоносцы. Утром 5 апреля 1242 г. началась знаменитая битва, известная в наших летописях под названием Ледовое побоище. </a:t>
            </a:r>
          </a:p>
        </p:txBody>
      </p:sp>
      <p:pic>
        <p:nvPicPr>
          <p:cNvPr id="12293" name="Picture 5">
            <a:extLst>
              <a:ext uri="{FF2B5EF4-FFF2-40B4-BE49-F238E27FC236}">
                <a16:creationId xmlns:a16="http://schemas.microsoft.com/office/drawing/2014/main" xmlns="" id="{BDA31767-3210-4A43-BAD4-5062B4A73036}"/>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547813" y="2492375"/>
            <a:ext cx="6119812" cy="4259263"/>
          </a:xfrm>
          <a:prstGeom prst="rect">
            <a:avLst/>
          </a:prstGeom>
          <a:noFill/>
          <a:ln w="38100">
            <a:solidFill>
              <a:srgbClr val="99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Text Box 4">
            <a:extLst>
              <a:ext uri="{FF2B5EF4-FFF2-40B4-BE49-F238E27FC236}">
                <a16:creationId xmlns:a16="http://schemas.microsoft.com/office/drawing/2014/main" xmlns="" id="{CF85815C-8AEE-4CC5-B352-A8DF554EA64D}"/>
              </a:ext>
            </a:extLst>
          </p:cNvPr>
          <p:cNvSpPr txBox="1">
            <a:spLocks noChangeArrowheads="1"/>
          </p:cNvSpPr>
          <p:nvPr/>
        </p:nvSpPr>
        <p:spPr bwMode="auto">
          <a:xfrm>
            <a:off x="5056188" y="1073150"/>
            <a:ext cx="31877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en-US"/>
          </a:p>
        </p:txBody>
      </p:sp>
      <p:sp>
        <p:nvSpPr>
          <p:cNvPr id="31749" name="Rectangle 5">
            <a:extLst>
              <a:ext uri="{FF2B5EF4-FFF2-40B4-BE49-F238E27FC236}">
                <a16:creationId xmlns:a16="http://schemas.microsoft.com/office/drawing/2014/main" xmlns="" id="{C2B54C17-A2E0-4878-8B00-569E023A9BA4}"/>
              </a:ext>
            </a:extLst>
          </p:cNvPr>
          <p:cNvSpPr>
            <a:spLocks noChangeArrowheads="1"/>
          </p:cNvSpPr>
          <p:nvPr/>
        </p:nvSpPr>
        <p:spPr bwMode="auto">
          <a:xfrm>
            <a:off x="4500563" y="333375"/>
            <a:ext cx="4446587" cy="5940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ru-RU" altLang="en-US" sz="3200" b="1">
                <a:solidFill>
                  <a:schemeClr val="accent2"/>
                </a:solidFill>
                <a:latin typeface="Monotype Corsiva" panose="03010101010201010101" pitchFamily="66" charset="0"/>
              </a:rPr>
              <a:t>В субботу пятого апреля</a:t>
            </a:r>
          </a:p>
          <a:p>
            <a:r>
              <a:rPr lang="ru-RU" altLang="en-US" sz="3200" b="1">
                <a:solidFill>
                  <a:schemeClr val="accent2"/>
                </a:solidFill>
                <a:latin typeface="Monotype Corsiva" panose="03010101010201010101" pitchFamily="66" charset="0"/>
              </a:rPr>
              <a:t>Сырой рассветною порой</a:t>
            </a:r>
          </a:p>
          <a:p>
            <a:r>
              <a:rPr lang="ru-RU" altLang="en-US" sz="3200" b="1">
                <a:solidFill>
                  <a:schemeClr val="accent2"/>
                </a:solidFill>
                <a:latin typeface="Monotype Corsiva" panose="03010101010201010101" pitchFamily="66" charset="0"/>
              </a:rPr>
              <a:t>Передовые рассмотрели</a:t>
            </a:r>
          </a:p>
          <a:p>
            <a:r>
              <a:rPr lang="ru-RU" altLang="en-US" sz="3200" b="1">
                <a:solidFill>
                  <a:schemeClr val="accent2"/>
                </a:solidFill>
                <a:latin typeface="Monotype Corsiva" panose="03010101010201010101" pitchFamily="66" charset="0"/>
              </a:rPr>
              <a:t>Идущих немцев темный строй.</a:t>
            </a:r>
          </a:p>
          <a:p>
            <a:r>
              <a:rPr lang="ru-RU" altLang="en-US" sz="3200" b="1">
                <a:solidFill>
                  <a:schemeClr val="accent2"/>
                </a:solidFill>
                <a:latin typeface="Monotype Corsiva" panose="03010101010201010101" pitchFamily="66" charset="0"/>
              </a:rPr>
              <a:t>На шапках- перья птиц веселых,</a:t>
            </a:r>
          </a:p>
          <a:p>
            <a:r>
              <a:rPr lang="ru-RU" altLang="en-US" sz="3200" b="1">
                <a:solidFill>
                  <a:schemeClr val="accent2"/>
                </a:solidFill>
                <a:latin typeface="Monotype Corsiva" panose="03010101010201010101" pitchFamily="66" charset="0"/>
              </a:rPr>
              <a:t>На шлемах – конские хвосты,</a:t>
            </a:r>
          </a:p>
          <a:p>
            <a:r>
              <a:rPr lang="ru-RU" altLang="en-US" sz="3200" b="1">
                <a:solidFill>
                  <a:schemeClr val="accent2"/>
                </a:solidFill>
                <a:latin typeface="Monotype Corsiva" panose="03010101010201010101" pitchFamily="66" charset="0"/>
              </a:rPr>
              <a:t>Над ними на древках тяжелых</a:t>
            </a:r>
          </a:p>
          <a:p>
            <a:r>
              <a:rPr lang="ru-RU" altLang="en-US" sz="3200" b="1">
                <a:solidFill>
                  <a:schemeClr val="accent2"/>
                </a:solidFill>
                <a:latin typeface="Monotype Corsiva" panose="03010101010201010101" pitchFamily="66" charset="0"/>
              </a:rPr>
              <a:t>Качались черные кресты…</a:t>
            </a:r>
          </a:p>
        </p:txBody>
      </p:sp>
      <p:pic>
        <p:nvPicPr>
          <p:cNvPr id="31750" name="Picture 6">
            <a:extLst>
              <a:ext uri="{FF2B5EF4-FFF2-40B4-BE49-F238E27FC236}">
                <a16:creationId xmlns:a16="http://schemas.microsoft.com/office/drawing/2014/main" xmlns="" id="{AD734087-8ABC-4CB1-A179-F09CF04D23AD}"/>
              </a:ext>
            </a:extLst>
          </p:cNvPr>
          <p:cNvPicPr>
            <a:picLocks noChangeAspect="1" noChangeArrowheads="1"/>
          </p:cNvPicPr>
          <p:nvPr/>
        </p:nvPicPr>
        <p:blipFill>
          <a:blip r:embed="rId2" cstate="screen">
            <a:clrChange>
              <a:clrFrom>
                <a:srgbClr val="F2ECEE"/>
              </a:clrFrom>
              <a:clrTo>
                <a:srgbClr val="F2ECEE">
                  <a:alpha val="0"/>
                </a:srgbClr>
              </a:clrTo>
            </a:clrChange>
            <a:lum bright="-12000" contrast="18000"/>
            <a:extLst>
              <a:ext uri="{28A0092B-C50C-407E-A947-70E740481C1C}">
                <a14:useLocalDpi xmlns:a14="http://schemas.microsoft.com/office/drawing/2010/main"/>
              </a:ext>
            </a:extLst>
          </a:blip>
          <a:srcRect/>
          <a:stretch>
            <a:fillRect/>
          </a:stretch>
        </p:blipFill>
        <p:spPr bwMode="auto">
          <a:xfrm>
            <a:off x="323850" y="476250"/>
            <a:ext cx="4165600" cy="5689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4" name="Picture 4">
            <a:extLst>
              <a:ext uri="{FF2B5EF4-FFF2-40B4-BE49-F238E27FC236}">
                <a16:creationId xmlns:a16="http://schemas.microsoft.com/office/drawing/2014/main" xmlns="" id="{FFAD516F-1E96-4600-9174-810BE5025B17}"/>
              </a:ext>
            </a:extLst>
          </p:cNvPr>
          <p:cNvPicPr>
            <a:picLocks noChangeAspect="1" noChangeArrowheads="1"/>
          </p:cNvPicPr>
          <p:nvPr/>
        </p:nvPicPr>
        <p:blipFill>
          <a:blip r:embed="rId2" cstate="screen">
            <a:clrChange>
              <a:clrFrom>
                <a:srgbClr val="F7EDEE"/>
              </a:clrFrom>
              <a:clrTo>
                <a:srgbClr val="F7EDEE">
                  <a:alpha val="0"/>
                </a:srgbClr>
              </a:clrTo>
            </a:clrChange>
            <a:lum bright="-12000" contrast="18000"/>
            <a:extLst>
              <a:ext uri="{28A0092B-C50C-407E-A947-70E740481C1C}">
                <a14:useLocalDpi xmlns:a14="http://schemas.microsoft.com/office/drawing/2010/main"/>
              </a:ext>
            </a:extLst>
          </a:blip>
          <a:srcRect/>
          <a:stretch>
            <a:fillRect/>
          </a:stretch>
        </p:blipFill>
        <p:spPr bwMode="auto">
          <a:xfrm>
            <a:off x="1763713" y="2492375"/>
            <a:ext cx="5832475" cy="3935413"/>
          </a:xfrm>
          <a:prstGeom prst="rect">
            <a:avLst/>
          </a:prstGeom>
          <a:noFill/>
          <a:extLst>
            <a:ext uri="{909E8E84-426E-40DD-AFC4-6F175D3DCCD1}">
              <a14:hiddenFill xmlns:a14="http://schemas.microsoft.com/office/drawing/2010/main">
                <a:solidFill>
                  <a:srgbClr val="FFFFFF"/>
                </a:solidFill>
              </a14:hiddenFill>
            </a:ext>
          </a:extLst>
        </p:spPr>
      </p:pic>
      <p:sp>
        <p:nvSpPr>
          <p:cNvPr id="25605" name="Text Box 5">
            <a:extLst>
              <a:ext uri="{FF2B5EF4-FFF2-40B4-BE49-F238E27FC236}">
                <a16:creationId xmlns:a16="http://schemas.microsoft.com/office/drawing/2014/main" xmlns="" id="{D4319005-4B39-446A-8E46-EAC664D13B01}"/>
              </a:ext>
            </a:extLst>
          </p:cNvPr>
          <p:cNvSpPr txBox="1">
            <a:spLocks noChangeArrowheads="1"/>
          </p:cNvSpPr>
          <p:nvPr/>
        </p:nvSpPr>
        <p:spPr bwMode="auto">
          <a:xfrm>
            <a:off x="519113" y="446088"/>
            <a:ext cx="7942262" cy="2227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ru-RU" altLang="en-US" sz="2800" b="1">
                <a:solidFill>
                  <a:schemeClr val="accent2"/>
                </a:solidFill>
                <a:latin typeface="Times New Roman" panose="02020603050405020304" pitchFamily="18" charset="0"/>
              </a:rPr>
              <a:t>Обычно перед боем немецкие воины строились </a:t>
            </a:r>
          </a:p>
          <a:p>
            <a:r>
              <a:rPr lang="ru-RU" altLang="en-US" sz="2800" b="1">
                <a:solidFill>
                  <a:schemeClr val="accent2"/>
                </a:solidFill>
                <a:latin typeface="Times New Roman" panose="02020603050405020304" pitchFamily="18" charset="0"/>
              </a:rPr>
              <a:t>клином. Конные рыцари находились по бокам,</a:t>
            </a:r>
          </a:p>
          <a:p>
            <a:r>
              <a:rPr lang="ru-RU" altLang="en-US" sz="2800" b="1">
                <a:solidFill>
                  <a:schemeClr val="accent2"/>
                </a:solidFill>
                <a:latin typeface="Times New Roman" panose="02020603050405020304" pitchFamily="18" charset="0"/>
              </a:rPr>
              <a:t>впереди и сзади. А внутри стояли пешие воины.</a:t>
            </a:r>
          </a:p>
          <a:p>
            <a:r>
              <a:rPr lang="ru-RU" altLang="en-US" sz="2800" b="1">
                <a:solidFill>
                  <a:schemeClr val="accent2"/>
                </a:solidFill>
                <a:latin typeface="Times New Roman" panose="02020603050405020304" pitchFamily="18" charset="0"/>
              </a:rPr>
              <a:t>Такой порядок пробивал самую крепкую</a:t>
            </a:r>
          </a:p>
          <a:p>
            <a:r>
              <a:rPr lang="ru-RU" altLang="en-US" sz="2800" b="1">
                <a:solidFill>
                  <a:schemeClr val="accent2"/>
                </a:solidFill>
                <a:latin typeface="Times New Roman" panose="02020603050405020304" pitchFamily="18" charset="0"/>
              </a:rPr>
              <a:t>оборону.</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8" name="Picture 4">
            <a:extLst>
              <a:ext uri="{FF2B5EF4-FFF2-40B4-BE49-F238E27FC236}">
                <a16:creationId xmlns:a16="http://schemas.microsoft.com/office/drawing/2014/main" xmlns="" id="{F2229069-99D7-400B-B471-A66E3BA1541A}"/>
              </a:ext>
            </a:extLst>
          </p:cNvPr>
          <p:cNvPicPr>
            <a:picLocks noChangeAspect="1" noChangeArrowheads="1"/>
          </p:cNvPicPr>
          <p:nvPr/>
        </p:nvPicPr>
        <p:blipFill>
          <a:blip r:embed="rId2">
            <a:lum bright="-6000" contrast="12000"/>
            <a:extLst>
              <a:ext uri="{28A0092B-C50C-407E-A947-70E740481C1C}">
                <a14:useLocalDpi xmlns:a14="http://schemas.microsoft.com/office/drawing/2010/main"/>
              </a:ext>
            </a:extLst>
          </a:blip>
          <a:srcRect/>
          <a:stretch>
            <a:fillRect/>
          </a:stretch>
        </p:blipFill>
        <p:spPr bwMode="auto">
          <a:xfrm>
            <a:off x="395288" y="2016125"/>
            <a:ext cx="8424862" cy="4584700"/>
          </a:xfrm>
          <a:prstGeom prst="rect">
            <a:avLst/>
          </a:prstGeom>
          <a:noFill/>
          <a:ln w="38100">
            <a:solidFill>
              <a:srgbClr val="990000"/>
            </a:solidFill>
            <a:miter lim="800000"/>
            <a:headEnd/>
            <a:tailEnd/>
          </a:ln>
          <a:extLst>
            <a:ext uri="{909E8E84-426E-40DD-AFC4-6F175D3DCCD1}">
              <a14:hiddenFill xmlns:a14="http://schemas.microsoft.com/office/drawing/2010/main">
                <a:solidFill>
                  <a:srgbClr val="FFFFFF"/>
                </a:solidFill>
              </a14:hiddenFill>
            </a:ext>
          </a:extLst>
        </p:spPr>
      </p:pic>
      <p:sp>
        <p:nvSpPr>
          <p:cNvPr id="26629" name="Text Box 5">
            <a:extLst>
              <a:ext uri="{FF2B5EF4-FFF2-40B4-BE49-F238E27FC236}">
                <a16:creationId xmlns:a16="http://schemas.microsoft.com/office/drawing/2014/main" xmlns="" id="{FBCE4590-798E-45F4-920B-5BDDDDB08725}"/>
              </a:ext>
            </a:extLst>
          </p:cNvPr>
          <p:cNvSpPr txBox="1">
            <a:spLocks noChangeArrowheads="1"/>
          </p:cNvSpPr>
          <p:nvPr/>
        </p:nvSpPr>
        <p:spPr bwMode="auto">
          <a:xfrm>
            <a:off x="735013" y="374650"/>
            <a:ext cx="8358187" cy="1373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ru-RU" altLang="en-US" sz="2800" b="1">
                <a:solidFill>
                  <a:schemeClr val="accent2"/>
                </a:solidFill>
                <a:latin typeface="Times New Roman" panose="02020603050405020304" pitchFamily="18" charset="0"/>
              </a:rPr>
              <a:t>Зная повадки врага, Александр Невский построил</a:t>
            </a:r>
          </a:p>
          <a:p>
            <a:r>
              <a:rPr lang="ru-RU" altLang="en-US" sz="2800" b="1">
                <a:solidFill>
                  <a:schemeClr val="accent2"/>
                </a:solidFill>
                <a:latin typeface="Times New Roman" panose="02020603050405020304" pitchFamily="18" charset="0"/>
              </a:rPr>
              <a:t>свои полки особым образом. Во время битвы </a:t>
            </a:r>
          </a:p>
          <a:p>
            <a:r>
              <a:rPr lang="ru-RU" altLang="en-US" sz="2800" b="1">
                <a:solidFill>
                  <a:schemeClr val="accent2"/>
                </a:solidFill>
                <a:latin typeface="Times New Roman" panose="02020603050405020304" pitchFamily="18" charset="0"/>
              </a:rPr>
              <a:t>крестоносцы оказались в западне.</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2" name="Picture 4">
            <a:extLst>
              <a:ext uri="{FF2B5EF4-FFF2-40B4-BE49-F238E27FC236}">
                <a16:creationId xmlns:a16="http://schemas.microsoft.com/office/drawing/2014/main" xmlns="" id="{B900367A-08DB-47EA-ABAE-87DBA7B686BC}"/>
              </a:ext>
            </a:extLst>
          </p:cNvPr>
          <p:cNvPicPr>
            <a:picLocks noChangeAspect="1" noChangeArrowheads="1"/>
          </p:cNvPicPr>
          <p:nvPr/>
        </p:nvPicPr>
        <p:blipFill>
          <a:blip r:embed="rId2" cstate="screen">
            <a:lum bright="-12000" contrast="18000"/>
            <a:extLst>
              <a:ext uri="{28A0092B-C50C-407E-A947-70E740481C1C}">
                <a14:useLocalDpi xmlns:a14="http://schemas.microsoft.com/office/drawing/2010/main"/>
              </a:ext>
            </a:extLst>
          </a:blip>
          <a:srcRect/>
          <a:stretch>
            <a:fillRect/>
          </a:stretch>
        </p:blipFill>
        <p:spPr bwMode="auto">
          <a:xfrm>
            <a:off x="611188" y="1700213"/>
            <a:ext cx="7777162" cy="4905375"/>
          </a:xfrm>
          <a:prstGeom prst="rect">
            <a:avLst/>
          </a:prstGeom>
          <a:noFill/>
          <a:ln w="38100">
            <a:solidFill>
              <a:srgbClr val="990000"/>
            </a:solidFill>
            <a:miter lim="800000"/>
            <a:headEnd/>
            <a:tailEnd/>
          </a:ln>
          <a:extLst>
            <a:ext uri="{909E8E84-426E-40DD-AFC4-6F175D3DCCD1}">
              <a14:hiddenFill xmlns:a14="http://schemas.microsoft.com/office/drawing/2010/main">
                <a:solidFill>
                  <a:srgbClr val="FFFFFF"/>
                </a:solidFill>
              </a14:hiddenFill>
            </a:ext>
          </a:extLst>
        </p:spPr>
      </p:pic>
      <p:sp>
        <p:nvSpPr>
          <p:cNvPr id="27653" name="Text Box 5">
            <a:extLst>
              <a:ext uri="{FF2B5EF4-FFF2-40B4-BE49-F238E27FC236}">
                <a16:creationId xmlns:a16="http://schemas.microsoft.com/office/drawing/2014/main" xmlns="" id="{42AF9A0C-B3F9-44B6-B223-8F72D0DE49ED}"/>
              </a:ext>
            </a:extLst>
          </p:cNvPr>
          <p:cNvSpPr txBox="1">
            <a:spLocks noChangeArrowheads="1"/>
          </p:cNvSpPr>
          <p:nvPr/>
        </p:nvSpPr>
        <p:spPr bwMode="auto">
          <a:xfrm>
            <a:off x="231775" y="158750"/>
            <a:ext cx="8748713" cy="1373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ru-RU" altLang="en-US" sz="2800" b="1">
                <a:solidFill>
                  <a:schemeClr val="accent2"/>
                </a:solidFill>
                <a:latin typeface="Times New Roman" panose="02020603050405020304" pitchFamily="18" charset="0"/>
              </a:rPr>
              <a:t>Весенний лёд стал трещать и ломаться. Рыцари в</a:t>
            </a:r>
          </a:p>
          <a:p>
            <a:r>
              <a:rPr lang="ru-RU" altLang="en-US" sz="2800" b="1">
                <a:solidFill>
                  <a:schemeClr val="accent2"/>
                </a:solidFill>
                <a:latin typeface="Times New Roman" panose="02020603050405020304" pitchFamily="18" charset="0"/>
              </a:rPr>
              <a:t>железных доспехах камнем шли ко дну. Оставшиеся </a:t>
            </a:r>
          </a:p>
          <a:p>
            <a:r>
              <a:rPr lang="ru-RU" altLang="en-US" sz="2800" b="1">
                <a:solidFill>
                  <a:schemeClr val="accent2"/>
                </a:solidFill>
                <a:latin typeface="Times New Roman" panose="02020603050405020304" pitchFamily="18" charset="0"/>
              </a:rPr>
              <a:t>в живых спасались бегством.</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Rectangle 4">
            <a:extLst>
              <a:ext uri="{FF2B5EF4-FFF2-40B4-BE49-F238E27FC236}">
                <a16:creationId xmlns:a16="http://schemas.microsoft.com/office/drawing/2014/main" xmlns="" id="{82F0DB2B-D5C9-4C6B-AFA1-30F86860A27D}"/>
              </a:ext>
            </a:extLst>
          </p:cNvPr>
          <p:cNvSpPr>
            <a:spLocks noChangeArrowheads="1"/>
          </p:cNvSpPr>
          <p:nvPr/>
        </p:nvSpPr>
        <p:spPr bwMode="auto">
          <a:xfrm>
            <a:off x="4932363" y="2565400"/>
            <a:ext cx="3816350" cy="264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ru-RU" altLang="en-US" sz="2400" b="1">
              <a:solidFill>
                <a:schemeClr val="accent2"/>
              </a:solidFill>
              <a:latin typeface="Monotype Corsiva" panose="03010101010201010101" pitchFamily="66" charset="0"/>
            </a:endParaRPr>
          </a:p>
          <a:p>
            <a:endParaRPr lang="ru-RU" altLang="en-US" sz="2400" b="1">
              <a:solidFill>
                <a:schemeClr val="accent2"/>
              </a:solidFill>
              <a:latin typeface="Monotype Corsiva" panose="03010101010201010101" pitchFamily="66" charset="0"/>
            </a:endParaRPr>
          </a:p>
          <a:p>
            <a:r>
              <a:rPr lang="ru-RU" altLang="en-US" sz="2400" b="1">
                <a:solidFill>
                  <a:schemeClr val="accent2"/>
                </a:solidFill>
                <a:latin typeface="Monotype Corsiva" panose="03010101010201010101" pitchFamily="66" charset="0"/>
              </a:rPr>
              <a:t>Брело под взглядами косыми</a:t>
            </a:r>
          </a:p>
          <a:p>
            <a:r>
              <a:rPr lang="ru-RU" altLang="en-US" sz="2400" b="1">
                <a:solidFill>
                  <a:schemeClr val="accent2"/>
                </a:solidFill>
                <a:latin typeface="Monotype Corsiva" panose="03010101010201010101" pitchFamily="66" charset="0"/>
              </a:rPr>
              <a:t>Немало пойманных господ,</a:t>
            </a:r>
          </a:p>
          <a:p>
            <a:r>
              <a:rPr lang="ru-RU" altLang="en-US" sz="2400" b="1">
                <a:solidFill>
                  <a:schemeClr val="accent2"/>
                </a:solidFill>
                <a:latin typeface="Monotype Corsiva" panose="03010101010201010101" pitchFamily="66" charset="0"/>
              </a:rPr>
              <a:t>Впервые пятками босыми</a:t>
            </a:r>
          </a:p>
          <a:p>
            <a:r>
              <a:rPr lang="ru-RU" altLang="en-US" sz="2400" b="1">
                <a:solidFill>
                  <a:schemeClr val="accent2"/>
                </a:solidFill>
                <a:latin typeface="Monotype Corsiva" panose="03010101010201010101" pitchFamily="66" charset="0"/>
              </a:rPr>
              <a:t>Прилежно шлепая об лед.</a:t>
            </a:r>
          </a:p>
          <a:p>
            <a:endParaRPr lang="ru-RU" altLang="en-US" sz="2400" b="1">
              <a:solidFill>
                <a:schemeClr val="accent2"/>
              </a:solidFill>
              <a:latin typeface="Monotype Corsiva" panose="03010101010201010101" pitchFamily="66" charset="0"/>
            </a:endParaRPr>
          </a:p>
        </p:txBody>
      </p:sp>
      <p:pic>
        <p:nvPicPr>
          <p:cNvPr id="32776" name="Picture 8">
            <a:extLst>
              <a:ext uri="{FF2B5EF4-FFF2-40B4-BE49-F238E27FC236}">
                <a16:creationId xmlns:a16="http://schemas.microsoft.com/office/drawing/2014/main" xmlns="" id="{1F8C63CA-FE8D-430D-AD48-838E55646C65}"/>
              </a:ext>
            </a:extLst>
          </p:cNvPr>
          <p:cNvPicPr>
            <a:picLocks noChangeAspect="1" noChangeArrowheads="1"/>
          </p:cNvPicPr>
          <p:nvPr/>
        </p:nvPicPr>
        <p:blipFill>
          <a:blip r:embed="rId2" cstate="screen">
            <a:lum bright="-18000" contrast="18000"/>
            <a:extLst>
              <a:ext uri="{28A0092B-C50C-407E-A947-70E740481C1C}">
                <a14:useLocalDpi xmlns:a14="http://schemas.microsoft.com/office/drawing/2010/main"/>
              </a:ext>
            </a:extLst>
          </a:blip>
          <a:srcRect/>
          <a:stretch>
            <a:fillRect/>
          </a:stretch>
        </p:blipFill>
        <p:spPr bwMode="auto">
          <a:xfrm>
            <a:off x="1692275" y="84138"/>
            <a:ext cx="5184775" cy="3167062"/>
          </a:xfrm>
          <a:prstGeom prst="rect">
            <a:avLst/>
          </a:prstGeom>
          <a:noFill/>
          <a:ln w="38100">
            <a:solidFill>
              <a:srgbClr val="990000"/>
            </a:solidFill>
            <a:miter lim="800000"/>
            <a:headEnd/>
            <a:tailEnd/>
          </a:ln>
          <a:extLst>
            <a:ext uri="{909E8E84-426E-40DD-AFC4-6F175D3DCCD1}">
              <a14:hiddenFill xmlns:a14="http://schemas.microsoft.com/office/drawing/2010/main">
                <a:solidFill>
                  <a:srgbClr val="FFFFFF"/>
                </a:solidFill>
              </a14:hiddenFill>
            </a:ext>
          </a:extLst>
        </p:spPr>
      </p:pic>
      <p:sp>
        <p:nvSpPr>
          <p:cNvPr id="32777" name="Rectangle 9">
            <a:extLst>
              <a:ext uri="{FF2B5EF4-FFF2-40B4-BE49-F238E27FC236}">
                <a16:creationId xmlns:a16="http://schemas.microsoft.com/office/drawing/2014/main" xmlns="" id="{4C6E6655-2DB0-4006-A36C-D837D27D251B}"/>
              </a:ext>
            </a:extLst>
          </p:cNvPr>
          <p:cNvSpPr>
            <a:spLocks noChangeArrowheads="1"/>
          </p:cNvSpPr>
          <p:nvPr/>
        </p:nvSpPr>
        <p:spPr bwMode="auto">
          <a:xfrm>
            <a:off x="179388" y="3357563"/>
            <a:ext cx="4572000"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ru-RU" altLang="en-US" sz="2400" b="1">
                <a:solidFill>
                  <a:schemeClr val="accent2"/>
                </a:solidFill>
                <a:latin typeface="Monotype Corsiva" panose="03010101010201010101" pitchFamily="66" charset="0"/>
              </a:rPr>
              <a:t>Под ними лошади тонули,</a:t>
            </a:r>
          </a:p>
          <a:p>
            <a:r>
              <a:rPr lang="ru-RU" altLang="en-US" sz="2400" b="1">
                <a:solidFill>
                  <a:schemeClr val="accent2"/>
                </a:solidFill>
                <a:latin typeface="Monotype Corsiva" panose="03010101010201010101" pitchFamily="66" charset="0"/>
              </a:rPr>
              <a:t>Под ними дыбом лед вставал,</a:t>
            </a:r>
          </a:p>
          <a:p>
            <a:r>
              <a:rPr lang="ru-RU" altLang="en-US" sz="2400" b="1">
                <a:solidFill>
                  <a:schemeClr val="accent2"/>
                </a:solidFill>
                <a:latin typeface="Monotype Corsiva" panose="03010101010201010101" pitchFamily="66" charset="0"/>
              </a:rPr>
              <a:t>Их стремена на дно тянули,</a:t>
            </a:r>
          </a:p>
          <a:p>
            <a:r>
              <a:rPr lang="ru-RU" altLang="en-US" sz="2400" b="1">
                <a:solidFill>
                  <a:schemeClr val="accent2"/>
                </a:solidFill>
                <a:latin typeface="Monotype Corsiva" panose="03010101010201010101" pitchFamily="66" charset="0"/>
              </a:rPr>
              <a:t>Им панцирь выплыть не давал.</a:t>
            </a:r>
          </a:p>
        </p:txBody>
      </p:sp>
      <p:sp>
        <p:nvSpPr>
          <p:cNvPr id="32778" name="Rectangle 10">
            <a:extLst>
              <a:ext uri="{FF2B5EF4-FFF2-40B4-BE49-F238E27FC236}">
                <a16:creationId xmlns:a16="http://schemas.microsoft.com/office/drawing/2014/main" xmlns="" id="{E613924E-19DF-43AE-9975-D022B5C8886F}"/>
              </a:ext>
            </a:extLst>
          </p:cNvPr>
          <p:cNvSpPr>
            <a:spLocks noChangeArrowheads="1"/>
          </p:cNvSpPr>
          <p:nvPr/>
        </p:nvSpPr>
        <p:spPr bwMode="auto">
          <a:xfrm>
            <a:off x="2268538" y="4868863"/>
            <a:ext cx="4572000" cy="2041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ru-RU" altLang="en-US" sz="2400" b="1">
                <a:solidFill>
                  <a:schemeClr val="accent2"/>
                </a:solidFill>
                <a:latin typeface="Monotype Corsiva" panose="03010101010201010101" pitchFamily="66" charset="0"/>
              </a:rPr>
              <a:t>И князь, едва остыв от свалки,</a:t>
            </a:r>
          </a:p>
          <a:p>
            <a:r>
              <a:rPr lang="ru-RU" altLang="en-US" sz="2400" b="1">
                <a:solidFill>
                  <a:schemeClr val="accent2"/>
                </a:solidFill>
                <a:latin typeface="Monotype Corsiva" panose="03010101010201010101" pitchFamily="66" charset="0"/>
              </a:rPr>
              <a:t>Из-под руки уже следил,</a:t>
            </a:r>
          </a:p>
          <a:p>
            <a:r>
              <a:rPr lang="ru-RU" altLang="en-US" sz="2400" b="1">
                <a:solidFill>
                  <a:schemeClr val="accent2"/>
                </a:solidFill>
                <a:latin typeface="Monotype Corsiva" panose="03010101010201010101" pitchFamily="66" charset="0"/>
              </a:rPr>
              <a:t>Как беглецов остаток жалкий</a:t>
            </a:r>
          </a:p>
          <a:p>
            <a:r>
              <a:rPr lang="ru-RU" altLang="en-US" sz="2400" b="1">
                <a:solidFill>
                  <a:schemeClr val="accent2"/>
                </a:solidFill>
                <a:latin typeface="Monotype Corsiva" panose="03010101010201010101" pitchFamily="66" charset="0"/>
              </a:rPr>
              <a:t>К ливонским землям уходил.</a:t>
            </a:r>
          </a:p>
          <a:p>
            <a:r>
              <a:rPr lang="ru-RU" altLang="en-US" sz="1600" b="1">
                <a:solidFill>
                  <a:schemeClr val="accent2"/>
                </a:solidFill>
                <a:latin typeface="Monotype Corsiva" panose="03010101010201010101" pitchFamily="66" charset="0"/>
              </a:rPr>
              <a:t>К.Симонов. </a:t>
            </a:r>
          </a:p>
          <a:p>
            <a:r>
              <a:rPr lang="ru-RU" altLang="en-US" sz="1600" b="1">
                <a:solidFill>
                  <a:schemeClr val="accent2"/>
                </a:solidFill>
                <a:latin typeface="Monotype Corsiva" panose="03010101010201010101" pitchFamily="66" charset="0"/>
              </a:rPr>
              <a:t>                    «Ледовое побоище»</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4">
            <a:extLst>
              <a:ext uri="{FF2B5EF4-FFF2-40B4-BE49-F238E27FC236}">
                <a16:creationId xmlns:a16="http://schemas.microsoft.com/office/drawing/2014/main" xmlns="" id="{8948369F-71E5-477A-8FF4-891C6E1BD1FE}"/>
              </a:ext>
            </a:extLst>
          </p:cNvPr>
          <p:cNvSpPr>
            <a:spLocks noChangeArrowheads="1"/>
          </p:cNvSpPr>
          <p:nvPr/>
        </p:nvSpPr>
        <p:spPr bwMode="auto">
          <a:xfrm>
            <a:off x="250825" y="188913"/>
            <a:ext cx="3095625" cy="5203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ru-RU" altLang="en-US" sz="2400" b="1">
                <a:solidFill>
                  <a:schemeClr val="accent2"/>
                </a:solidFill>
                <a:latin typeface="Times New Roman" panose="02020603050405020304" pitchFamily="18" charset="0"/>
              </a:rPr>
              <a:t>Успешные военные действия Александра Невского надолго обеспечили безопасность западных границ Руси, но на востоке русским князьям пришлось склонить голову перед гораздо более сильным врагом — монголо-татарами.</a:t>
            </a:r>
          </a:p>
        </p:txBody>
      </p:sp>
      <p:pic>
        <p:nvPicPr>
          <p:cNvPr id="13317" name="Picture 5">
            <a:extLst>
              <a:ext uri="{FF2B5EF4-FFF2-40B4-BE49-F238E27FC236}">
                <a16:creationId xmlns:a16="http://schemas.microsoft.com/office/drawing/2014/main" xmlns="" id="{192DFEEB-7890-48CF-BACA-32536D05419D}"/>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859338" y="188913"/>
            <a:ext cx="3252787" cy="6408737"/>
          </a:xfrm>
          <a:prstGeom prst="rect">
            <a:avLst/>
          </a:prstGeom>
          <a:noFill/>
          <a:ln w="38100">
            <a:solidFill>
              <a:srgbClr val="99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6" name="Picture 4">
            <a:extLst>
              <a:ext uri="{FF2B5EF4-FFF2-40B4-BE49-F238E27FC236}">
                <a16:creationId xmlns:a16="http://schemas.microsoft.com/office/drawing/2014/main" xmlns="" id="{7C810E1C-7932-44C7-A105-13650155A85D}"/>
              </a:ext>
            </a:extLst>
          </p:cNvPr>
          <p:cNvPicPr>
            <a:picLocks noChangeAspect="1" noChangeArrowheads="1"/>
          </p:cNvPicPr>
          <p:nvPr/>
        </p:nvPicPr>
        <p:blipFill>
          <a:blip r:embed="rId2">
            <a:lum bright="-6000" contrast="12000"/>
            <a:extLst>
              <a:ext uri="{28A0092B-C50C-407E-A947-70E740481C1C}">
                <a14:useLocalDpi xmlns:a14="http://schemas.microsoft.com/office/drawing/2010/main"/>
              </a:ext>
            </a:extLst>
          </a:blip>
          <a:srcRect/>
          <a:stretch>
            <a:fillRect/>
          </a:stretch>
        </p:blipFill>
        <p:spPr bwMode="auto">
          <a:xfrm>
            <a:off x="1042988" y="2276475"/>
            <a:ext cx="7392987" cy="4294188"/>
          </a:xfrm>
          <a:prstGeom prst="rect">
            <a:avLst/>
          </a:prstGeom>
          <a:noFill/>
          <a:ln w="38100">
            <a:solidFill>
              <a:srgbClr val="990000"/>
            </a:solidFill>
            <a:miter lim="800000"/>
            <a:headEnd/>
            <a:tailEnd/>
          </a:ln>
          <a:extLst>
            <a:ext uri="{909E8E84-426E-40DD-AFC4-6F175D3DCCD1}">
              <a14:hiddenFill xmlns:a14="http://schemas.microsoft.com/office/drawing/2010/main">
                <a:solidFill>
                  <a:srgbClr val="FFFFFF"/>
                </a:solidFill>
              </a14:hiddenFill>
            </a:ext>
          </a:extLst>
        </p:spPr>
      </p:pic>
      <p:sp>
        <p:nvSpPr>
          <p:cNvPr id="28677" name="Text Box 5">
            <a:extLst>
              <a:ext uri="{FF2B5EF4-FFF2-40B4-BE49-F238E27FC236}">
                <a16:creationId xmlns:a16="http://schemas.microsoft.com/office/drawing/2014/main" xmlns="" id="{3FC24AA8-4E40-4D7F-B235-43EB4844164C}"/>
              </a:ext>
            </a:extLst>
          </p:cNvPr>
          <p:cNvSpPr txBox="1">
            <a:spLocks noChangeArrowheads="1"/>
          </p:cNvSpPr>
          <p:nvPr/>
        </p:nvSpPr>
        <p:spPr bwMode="auto">
          <a:xfrm>
            <a:off x="376238" y="209550"/>
            <a:ext cx="8140700"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ru-RU" altLang="en-US" sz="2400" b="1">
                <a:solidFill>
                  <a:schemeClr val="accent2"/>
                </a:solidFill>
                <a:latin typeface="Times New Roman" panose="02020603050405020304" pitchFamily="18" charset="0"/>
              </a:rPr>
              <a:t>Александр Невский понимал, что у него нет такой силы, </a:t>
            </a:r>
          </a:p>
          <a:p>
            <a:r>
              <a:rPr lang="ru-RU" altLang="en-US" sz="2400" b="1">
                <a:solidFill>
                  <a:schemeClr val="accent2"/>
                </a:solidFill>
                <a:latin typeface="Times New Roman" panose="02020603050405020304" pitchFamily="18" charset="0"/>
              </a:rPr>
              <a:t>чтоб идти с мечом на хана Батыя. Он со смирением </a:t>
            </a:r>
          </a:p>
          <a:p>
            <a:r>
              <a:rPr lang="ru-RU" altLang="en-US" sz="2400" b="1">
                <a:solidFill>
                  <a:schemeClr val="accent2"/>
                </a:solidFill>
                <a:latin typeface="Times New Roman" panose="02020603050405020304" pitchFamily="18" charset="0"/>
              </a:rPr>
              <a:t>согласился платить дань Орде. Этим спас много жизней.</a:t>
            </a:r>
          </a:p>
          <a:p>
            <a:r>
              <a:rPr lang="ru-RU" altLang="en-US" sz="2400" b="1">
                <a:solidFill>
                  <a:schemeClr val="accent2"/>
                </a:solidFill>
                <a:latin typeface="Times New Roman" panose="02020603050405020304" pitchFamily="18" charset="0"/>
              </a:rPr>
              <a:t>В этом великая мудрость князя.</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4">
            <a:extLst>
              <a:ext uri="{FF2B5EF4-FFF2-40B4-BE49-F238E27FC236}">
                <a16:creationId xmlns:a16="http://schemas.microsoft.com/office/drawing/2014/main" xmlns="" id="{52F6637F-F539-4985-90C9-66E28322C8B4}"/>
              </a:ext>
            </a:extLst>
          </p:cNvPr>
          <p:cNvSpPr>
            <a:spLocks noChangeArrowheads="1"/>
          </p:cNvSpPr>
          <p:nvPr/>
        </p:nvSpPr>
        <p:spPr bwMode="auto">
          <a:xfrm>
            <a:off x="684213" y="-4763"/>
            <a:ext cx="7488237" cy="22828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ru-RU" altLang="en-US" sz="2400" b="1">
                <a:solidFill>
                  <a:schemeClr val="accent2"/>
                </a:solidFill>
                <a:latin typeface="Times New Roman" panose="02020603050405020304" pitchFamily="18" charset="0"/>
              </a:rPr>
              <a:t>В условиях страшных испытаний, обрушившихся на русские земли, Александр Невский сумел найти силы для противостояния западным завоевателям, снискав славу великого русского полководца, а также заложил основы взаимоотношений с Золотой Ордой.</a:t>
            </a:r>
          </a:p>
        </p:txBody>
      </p:sp>
      <p:pic>
        <p:nvPicPr>
          <p:cNvPr id="14341" name="Picture 5">
            <a:extLst>
              <a:ext uri="{FF2B5EF4-FFF2-40B4-BE49-F238E27FC236}">
                <a16:creationId xmlns:a16="http://schemas.microsoft.com/office/drawing/2014/main" xmlns="" id="{A64D4928-A038-40A4-A19B-CD4ED2CBDB1E}"/>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476375" y="2636838"/>
            <a:ext cx="5924550" cy="3524250"/>
          </a:xfrm>
          <a:prstGeom prst="rect">
            <a:avLst/>
          </a:prstGeom>
          <a:noFill/>
          <a:ln w="38100">
            <a:solidFill>
              <a:srgbClr val="99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3968" y="332656"/>
            <a:ext cx="4553744" cy="5632311"/>
          </a:xfrm>
          <a:prstGeom prst="rect">
            <a:avLst/>
          </a:prstGeom>
        </p:spPr>
        <p:txBody>
          <a:bodyPr wrap="square">
            <a:spAutoFit/>
          </a:bodyPr>
          <a:lstStyle/>
          <a:p>
            <a:r>
              <a:rPr lang="ru-RU" sz="2400" dirty="0">
                <a:solidFill>
                  <a:srgbClr val="000000"/>
                </a:solidFill>
                <a:latin typeface="Roboto"/>
              </a:rPr>
              <a:t>Кончина Александра Невского произошла в дороге из Орды во Владимир. В ходе длительного пути он заболел и умер в возрасте около 42 лет.</a:t>
            </a:r>
            <a:r>
              <a:rPr lang="ru-RU" sz="2400" dirty="0"/>
              <a:t/>
            </a:r>
            <a:br>
              <a:rPr lang="ru-RU" sz="2400" dirty="0"/>
            </a:br>
            <a:r>
              <a:rPr lang="ru-RU" sz="2400" dirty="0"/>
              <a:t>Причиной смерти Александра Невского стала болезнь, начавшаяся во время его пребывания в Золотой Орде. 14 ноября 1263 г, возвращаясь во Владимир, князь скончался.</a:t>
            </a:r>
            <a:br>
              <a:rPr lang="ru-RU" sz="2400" dirty="0"/>
            </a:br>
            <a:r>
              <a:rPr lang="ru-RU" sz="2400" dirty="0" smtClean="0"/>
              <a:t>Историки считают, что хан подсыпал ему яда.</a:t>
            </a:r>
            <a:endParaRPr lang="ru-RU" sz="2400" dirty="0"/>
          </a:p>
        </p:txBody>
      </p:sp>
      <p:pic>
        <p:nvPicPr>
          <p:cNvPr id="2050" name="Picture 2" descr="https://mirkonkurs.ru/images/galleries/03-05-2021/69fff268c9f0965df739da284cc7a6ca_2.jpe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39552" y="1533170"/>
            <a:ext cx="3235776" cy="32312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41770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4">
            <a:extLst>
              <a:ext uri="{FF2B5EF4-FFF2-40B4-BE49-F238E27FC236}">
                <a16:creationId xmlns:a16="http://schemas.microsoft.com/office/drawing/2014/main" xmlns="" id="{E8DD33E7-920F-4EFF-81BE-45E4B1880549}"/>
              </a:ext>
            </a:extLst>
          </p:cNvPr>
          <p:cNvSpPr>
            <a:spLocks noGrp="1" noChangeArrowheads="1"/>
          </p:cNvSpPr>
          <p:nvPr>
            <p:ph type="title"/>
          </p:nvPr>
        </p:nvSpPr>
        <p:spPr>
          <a:xfrm>
            <a:off x="539750" y="274638"/>
            <a:ext cx="8604250" cy="1570037"/>
          </a:xfrm>
        </p:spPr>
        <p:txBody>
          <a:bodyPr/>
          <a:lstStyle/>
          <a:p>
            <a:pPr algn="l"/>
            <a:r>
              <a:rPr lang="ru-RU" altLang="en-US" sz="2800" b="1">
                <a:solidFill>
                  <a:schemeClr val="accent2"/>
                </a:solidFill>
                <a:latin typeface="Times New Roman" panose="02020603050405020304" pitchFamily="18" charset="0"/>
              </a:rPr>
              <a:t>Как вы думаете, почему мы выбрали такую тему          для нашего классного часа?</a:t>
            </a:r>
            <a:br>
              <a:rPr lang="ru-RU" altLang="en-US" sz="2800" b="1">
                <a:solidFill>
                  <a:schemeClr val="accent2"/>
                </a:solidFill>
                <a:latin typeface="Times New Roman" panose="02020603050405020304" pitchFamily="18" charset="0"/>
              </a:rPr>
            </a:br>
            <a:endParaRPr lang="ru-RU" altLang="en-US" sz="2800" b="1">
              <a:solidFill>
                <a:schemeClr val="accent2"/>
              </a:solidFill>
              <a:latin typeface="Times New Roman" panose="02020603050405020304" pitchFamily="18" charset="0"/>
            </a:endParaRPr>
          </a:p>
        </p:txBody>
      </p:sp>
      <p:sp>
        <p:nvSpPr>
          <p:cNvPr id="6149" name="Text Box 5">
            <a:extLst>
              <a:ext uri="{FF2B5EF4-FFF2-40B4-BE49-F238E27FC236}">
                <a16:creationId xmlns:a16="http://schemas.microsoft.com/office/drawing/2014/main" xmlns="" id="{95C77BD9-F8F3-4C4E-93F1-ED2B0D058D73}"/>
              </a:ext>
            </a:extLst>
          </p:cNvPr>
          <p:cNvSpPr txBox="1">
            <a:spLocks noChangeArrowheads="1"/>
          </p:cNvSpPr>
          <p:nvPr/>
        </p:nvSpPr>
        <p:spPr bwMode="auto">
          <a:xfrm>
            <a:off x="684213" y="1628775"/>
            <a:ext cx="16351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en-US"/>
          </a:p>
        </p:txBody>
      </p:sp>
      <p:sp>
        <p:nvSpPr>
          <p:cNvPr id="6150" name="Text Box 6">
            <a:extLst>
              <a:ext uri="{FF2B5EF4-FFF2-40B4-BE49-F238E27FC236}">
                <a16:creationId xmlns:a16="http://schemas.microsoft.com/office/drawing/2014/main" xmlns="" id="{761EEB45-B37E-4F43-860C-BACE269E821E}"/>
              </a:ext>
            </a:extLst>
          </p:cNvPr>
          <p:cNvSpPr txBox="1">
            <a:spLocks noChangeArrowheads="1"/>
          </p:cNvSpPr>
          <p:nvPr/>
        </p:nvSpPr>
        <p:spPr bwMode="auto">
          <a:xfrm>
            <a:off x="539750" y="1484313"/>
            <a:ext cx="8280400" cy="265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ru-RU" altLang="en-US" sz="2800" b="1">
                <a:solidFill>
                  <a:schemeClr val="accent2"/>
                </a:solidFill>
                <a:latin typeface="Times New Roman" panose="02020603050405020304" pitchFamily="18" charset="0"/>
              </a:rPr>
              <a:t>В 2009 году проводился конкурс «Имя России». Каждый житель нашей страны мог проголосовать за того человека, который по его мнению, достоин стать символом России. Большинством голосов таким человеком был выбран Александр Невский.</a:t>
            </a:r>
          </a:p>
        </p:txBody>
      </p:sp>
      <p:sp>
        <p:nvSpPr>
          <p:cNvPr id="6151" name="Text Box 7">
            <a:extLst>
              <a:ext uri="{FF2B5EF4-FFF2-40B4-BE49-F238E27FC236}">
                <a16:creationId xmlns:a16="http://schemas.microsoft.com/office/drawing/2014/main" xmlns="" id="{0E16A504-8001-496F-AB0E-96D090A07313}"/>
              </a:ext>
            </a:extLst>
          </p:cNvPr>
          <p:cNvSpPr txBox="1">
            <a:spLocks noChangeArrowheads="1"/>
          </p:cNvSpPr>
          <p:nvPr/>
        </p:nvSpPr>
        <p:spPr bwMode="auto">
          <a:xfrm>
            <a:off x="592138" y="4406900"/>
            <a:ext cx="57404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ru-RU" altLang="en-US" sz="2800" b="1">
                <a:solidFill>
                  <a:schemeClr val="accent2"/>
                </a:solidFill>
                <a:latin typeface="Times New Roman" panose="02020603050405020304" pitchFamily="18" charset="0"/>
              </a:rPr>
              <a:t>А что вы знаете об этом человеке?</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150"/>
                                        </p:tgtEl>
                                        <p:attrNameLst>
                                          <p:attrName>style.visibility</p:attrName>
                                        </p:attrNameLst>
                                      </p:cBhvr>
                                      <p:to>
                                        <p:strVal val="visible"/>
                                      </p:to>
                                    </p:set>
                                    <p:anim calcmode="lin" valueType="num">
                                      <p:cBhvr additive="base">
                                        <p:cTn id="7" dur="500" fill="hold"/>
                                        <p:tgtEl>
                                          <p:spTgt spid="6150"/>
                                        </p:tgtEl>
                                        <p:attrNameLst>
                                          <p:attrName>ppt_x</p:attrName>
                                        </p:attrNameLst>
                                      </p:cBhvr>
                                      <p:tavLst>
                                        <p:tav tm="0">
                                          <p:val>
                                            <p:strVal val="#ppt_x"/>
                                          </p:val>
                                        </p:tav>
                                        <p:tav tm="100000">
                                          <p:val>
                                            <p:strVal val="#ppt_x"/>
                                          </p:val>
                                        </p:tav>
                                      </p:tavLst>
                                    </p:anim>
                                    <p:anim calcmode="lin" valueType="num">
                                      <p:cBhvr additive="base">
                                        <p:cTn id="8" dur="500" fill="hold"/>
                                        <p:tgtEl>
                                          <p:spTgt spid="6150"/>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151"/>
                                        </p:tgtEl>
                                        <p:attrNameLst>
                                          <p:attrName>style.visibility</p:attrName>
                                        </p:attrNameLst>
                                      </p:cBhvr>
                                      <p:to>
                                        <p:strVal val="visible"/>
                                      </p:to>
                                    </p:set>
                                    <p:anim calcmode="lin" valueType="num">
                                      <p:cBhvr additive="base">
                                        <p:cTn id="13" dur="500" fill="hold"/>
                                        <p:tgtEl>
                                          <p:spTgt spid="6151"/>
                                        </p:tgtEl>
                                        <p:attrNameLst>
                                          <p:attrName>ppt_x</p:attrName>
                                        </p:attrNameLst>
                                      </p:cBhvr>
                                      <p:tavLst>
                                        <p:tav tm="0">
                                          <p:val>
                                            <p:strVal val="#ppt_x"/>
                                          </p:val>
                                        </p:tav>
                                        <p:tav tm="100000">
                                          <p:val>
                                            <p:strVal val="#ppt_x"/>
                                          </p:val>
                                        </p:tav>
                                      </p:tavLst>
                                    </p:anim>
                                    <p:anim calcmode="lin" valueType="num">
                                      <p:cBhvr additive="base">
                                        <p:cTn id="14" dur="500" fill="hold"/>
                                        <p:tgtEl>
                                          <p:spTgt spid="61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0" grpId="0"/>
      <p:bldP spid="615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ds05.infourok.ru/uploads/ex/030c/0014d713-b77d5f52/2/img21.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55510" y="116632"/>
            <a:ext cx="8868862" cy="66516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86165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8" name="Picture 4">
            <a:extLst>
              <a:ext uri="{FF2B5EF4-FFF2-40B4-BE49-F238E27FC236}">
                <a16:creationId xmlns:a16="http://schemas.microsoft.com/office/drawing/2014/main" xmlns="" id="{F6BBBE28-F03D-4F73-B6EA-66D6E74C3512}"/>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68313" y="908050"/>
            <a:ext cx="3270250" cy="5040313"/>
          </a:xfrm>
          <a:prstGeom prst="rect">
            <a:avLst/>
          </a:prstGeom>
          <a:noFill/>
          <a:ln w="38100">
            <a:solidFill>
              <a:srgbClr val="990000"/>
            </a:solidFill>
            <a:miter lim="800000"/>
            <a:headEnd/>
            <a:tailEnd/>
          </a:ln>
          <a:extLst>
            <a:ext uri="{909E8E84-426E-40DD-AFC4-6F175D3DCCD1}">
              <a14:hiddenFill xmlns:a14="http://schemas.microsoft.com/office/drawing/2010/main">
                <a:solidFill>
                  <a:srgbClr val="FFFFFF"/>
                </a:solidFill>
              </a14:hiddenFill>
            </a:ext>
          </a:extLst>
        </p:spPr>
      </p:pic>
      <p:sp>
        <p:nvSpPr>
          <p:cNvPr id="16389" name="Text Box 5">
            <a:extLst>
              <a:ext uri="{FF2B5EF4-FFF2-40B4-BE49-F238E27FC236}">
                <a16:creationId xmlns:a16="http://schemas.microsoft.com/office/drawing/2014/main" xmlns="" id="{2AEA575D-17DB-4639-AFB8-16A78FA62A48}"/>
              </a:ext>
            </a:extLst>
          </p:cNvPr>
          <p:cNvSpPr txBox="1">
            <a:spLocks noChangeArrowheads="1"/>
          </p:cNvSpPr>
          <p:nvPr/>
        </p:nvSpPr>
        <p:spPr bwMode="auto">
          <a:xfrm>
            <a:off x="4048125" y="690563"/>
            <a:ext cx="4556125" cy="4362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ru-RU" altLang="en-US" sz="2800" b="1" dirty="0">
                <a:solidFill>
                  <a:schemeClr val="accent2"/>
                </a:solidFill>
                <a:latin typeface="Times New Roman" panose="02020603050405020304" pitchFamily="18" charset="0"/>
              </a:rPr>
              <a:t>Александр Невский прожил сорок три года. </a:t>
            </a:r>
          </a:p>
          <a:p>
            <a:r>
              <a:rPr lang="ru-RU" altLang="en-US" sz="2800" b="1" dirty="0">
                <a:solidFill>
                  <a:schemeClr val="accent2"/>
                </a:solidFill>
                <a:latin typeface="Times New Roman" panose="02020603050405020304" pitchFamily="18" charset="0"/>
              </a:rPr>
              <a:t>В первую половину жизни он защищал россов на поле брани.</a:t>
            </a:r>
          </a:p>
          <a:p>
            <a:r>
              <a:rPr lang="ru-RU" altLang="en-US" sz="2800" b="1" dirty="0">
                <a:solidFill>
                  <a:schemeClr val="accent2"/>
                </a:solidFill>
                <a:latin typeface="Times New Roman" panose="02020603050405020304" pitchFamily="18" charset="0"/>
              </a:rPr>
              <a:t>Вторую половину защищал россов и спасал Русь мудрым смирением, величием благородной своей души.</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5" name="Picture 5">
            <a:extLst>
              <a:ext uri="{FF2B5EF4-FFF2-40B4-BE49-F238E27FC236}">
                <a16:creationId xmlns:a16="http://schemas.microsoft.com/office/drawing/2014/main" xmlns="" id="{F90CBA15-1068-49A0-B580-F8C2D2950F80}"/>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23850" y="620713"/>
            <a:ext cx="4495800" cy="5486400"/>
          </a:xfrm>
          <a:prstGeom prst="rect">
            <a:avLst/>
          </a:prstGeom>
          <a:noFill/>
          <a:ln w="38100">
            <a:solidFill>
              <a:srgbClr val="990000"/>
            </a:solidFill>
            <a:miter lim="800000"/>
            <a:headEnd/>
            <a:tailEnd/>
          </a:ln>
          <a:extLst>
            <a:ext uri="{909E8E84-426E-40DD-AFC4-6F175D3DCCD1}">
              <a14:hiddenFill xmlns:a14="http://schemas.microsoft.com/office/drawing/2010/main">
                <a:solidFill>
                  <a:srgbClr val="FFFFFF"/>
                </a:solidFill>
              </a14:hiddenFill>
            </a:ext>
          </a:extLst>
        </p:spPr>
      </p:pic>
      <p:sp>
        <p:nvSpPr>
          <p:cNvPr id="15366" name="Text Box 6">
            <a:extLst>
              <a:ext uri="{FF2B5EF4-FFF2-40B4-BE49-F238E27FC236}">
                <a16:creationId xmlns:a16="http://schemas.microsoft.com/office/drawing/2014/main" xmlns="" id="{CD7BD5D3-6E88-4065-9886-534C794256A5}"/>
              </a:ext>
            </a:extLst>
          </p:cNvPr>
          <p:cNvSpPr txBox="1">
            <a:spLocks noChangeArrowheads="1"/>
          </p:cNvSpPr>
          <p:nvPr/>
        </p:nvSpPr>
        <p:spPr bwMode="auto">
          <a:xfrm>
            <a:off x="5200650" y="1309688"/>
            <a:ext cx="3952875" cy="2227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ru-RU" altLang="en-US" sz="2800" b="1">
                <a:solidFill>
                  <a:schemeClr val="accent2"/>
                </a:solidFill>
                <a:latin typeface="Times New Roman" panose="02020603050405020304" pitchFamily="18" charset="0"/>
              </a:rPr>
              <a:t>Он совершил два</a:t>
            </a:r>
          </a:p>
          <a:p>
            <a:r>
              <a:rPr lang="ru-RU" altLang="en-US" sz="2800" b="1">
                <a:solidFill>
                  <a:schemeClr val="accent2"/>
                </a:solidFill>
                <a:latin typeface="Times New Roman" panose="02020603050405020304" pitchFamily="18" charset="0"/>
              </a:rPr>
              <a:t>равновеликих подвига,</a:t>
            </a:r>
          </a:p>
          <a:p>
            <a:r>
              <a:rPr lang="ru-RU" altLang="en-US" sz="2800" b="1">
                <a:solidFill>
                  <a:schemeClr val="accent2"/>
                </a:solidFill>
                <a:latin typeface="Times New Roman" panose="02020603050405020304" pitchFamily="18" charset="0"/>
              </a:rPr>
              <a:t>за что и был</a:t>
            </a:r>
          </a:p>
          <a:p>
            <a:r>
              <a:rPr lang="ru-RU" altLang="en-US" sz="2800" b="1">
                <a:solidFill>
                  <a:schemeClr val="accent2"/>
                </a:solidFill>
                <a:latin typeface="Times New Roman" panose="02020603050405020304" pitchFamily="18" charset="0"/>
              </a:rPr>
              <a:t>причислен церковью</a:t>
            </a:r>
          </a:p>
          <a:p>
            <a:r>
              <a:rPr lang="ru-RU" altLang="en-US" sz="2800" b="1">
                <a:solidFill>
                  <a:schemeClr val="accent2"/>
                </a:solidFill>
                <a:latin typeface="Times New Roman" panose="02020603050405020304" pitchFamily="18" charset="0"/>
              </a:rPr>
              <a:t>к лику Святых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Rectangle 4">
            <a:extLst>
              <a:ext uri="{FF2B5EF4-FFF2-40B4-BE49-F238E27FC236}">
                <a16:creationId xmlns:a16="http://schemas.microsoft.com/office/drawing/2014/main" xmlns="" id="{414A72CC-B7D4-460B-9027-1043BC08F2F1}"/>
              </a:ext>
            </a:extLst>
          </p:cNvPr>
          <p:cNvSpPr>
            <a:spLocks noChangeArrowheads="1"/>
          </p:cNvSpPr>
          <p:nvPr/>
        </p:nvSpPr>
        <p:spPr bwMode="auto">
          <a:xfrm>
            <a:off x="468313" y="260350"/>
            <a:ext cx="8424862" cy="2282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ru-RU" altLang="en-US" sz="2400" b="1">
                <a:solidFill>
                  <a:schemeClr val="accent2"/>
                </a:solidFill>
                <a:latin typeface="Times New Roman" panose="02020603050405020304" pitchFamily="18" charset="0"/>
              </a:rPr>
              <a:t>В 1724 Петр I основал в Петербурге монастырь в честь своего великого соотечественника (ныне Александро-Невская лавра) и повелел перевезти туда останки князя. Он же постановил отмечать память Александра Невского 30 августа в день заключения победоносного Ништадтского мира со Швецией </a:t>
            </a:r>
          </a:p>
        </p:txBody>
      </p:sp>
      <p:pic>
        <p:nvPicPr>
          <p:cNvPr id="30725" name="Picture 5">
            <a:extLst>
              <a:ext uri="{FF2B5EF4-FFF2-40B4-BE49-F238E27FC236}">
                <a16:creationId xmlns:a16="http://schemas.microsoft.com/office/drawing/2014/main" xmlns="" id="{CC936605-4333-4C86-AA9C-640822DCD56D}"/>
              </a:ext>
            </a:extLst>
          </p:cNvPr>
          <p:cNvPicPr>
            <a:picLocks noChangeAspect="1" noChangeArrowheads="1"/>
          </p:cNvPicPr>
          <p:nvPr/>
        </p:nvPicPr>
        <p:blipFill>
          <a:blip r:embed="rId2" cstate="screen">
            <a:lum bright="-12000" contrast="12000"/>
            <a:extLst>
              <a:ext uri="{28A0092B-C50C-407E-A947-70E740481C1C}">
                <a14:useLocalDpi xmlns:a14="http://schemas.microsoft.com/office/drawing/2010/main"/>
              </a:ext>
            </a:extLst>
          </a:blip>
          <a:srcRect/>
          <a:stretch>
            <a:fillRect/>
          </a:stretch>
        </p:blipFill>
        <p:spPr bwMode="auto">
          <a:xfrm>
            <a:off x="323850" y="2924175"/>
            <a:ext cx="4897438" cy="3167063"/>
          </a:xfrm>
          <a:prstGeom prst="rect">
            <a:avLst/>
          </a:prstGeom>
          <a:noFill/>
          <a:ln w="38100">
            <a:solidFill>
              <a:srgbClr val="990000"/>
            </a:solidFill>
            <a:miter lim="800000"/>
            <a:headEnd/>
            <a:tailEnd/>
          </a:ln>
          <a:extLst>
            <a:ext uri="{909E8E84-426E-40DD-AFC4-6F175D3DCCD1}">
              <a14:hiddenFill xmlns:a14="http://schemas.microsoft.com/office/drawing/2010/main">
                <a:solidFill>
                  <a:srgbClr val="FFFFFF"/>
                </a:solidFill>
              </a14:hiddenFill>
            </a:ext>
          </a:extLst>
        </p:spPr>
      </p:pic>
      <p:pic>
        <p:nvPicPr>
          <p:cNvPr id="30726" name="Picture 6">
            <a:extLst>
              <a:ext uri="{FF2B5EF4-FFF2-40B4-BE49-F238E27FC236}">
                <a16:creationId xmlns:a16="http://schemas.microsoft.com/office/drawing/2014/main" xmlns="" id="{2908662B-7271-4334-BBC4-3A53DB6230B4}"/>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435600" y="3141663"/>
            <a:ext cx="3386138" cy="2528887"/>
          </a:xfrm>
          <a:prstGeom prst="rect">
            <a:avLst/>
          </a:prstGeom>
          <a:noFill/>
          <a:ln w="38100">
            <a:solidFill>
              <a:srgbClr val="99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00" name="Picture 4">
            <a:extLst>
              <a:ext uri="{FF2B5EF4-FFF2-40B4-BE49-F238E27FC236}">
                <a16:creationId xmlns:a16="http://schemas.microsoft.com/office/drawing/2014/main" xmlns="" id="{F1A68239-D461-40F3-A914-AEA242D3A0AE}"/>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95288" y="620713"/>
            <a:ext cx="5518150" cy="5435600"/>
          </a:xfrm>
          <a:prstGeom prst="rect">
            <a:avLst/>
          </a:prstGeom>
          <a:noFill/>
          <a:ln w="38100">
            <a:solidFill>
              <a:srgbClr val="990000"/>
            </a:solidFill>
            <a:miter lim="800000"/>
            <a:headEnd/>
            <a:tailEnd/>
          </a:ln>
          <a:extLst>
            <a:ext uri="{909E8E84-426E-40DD-AFC4-6F175D3DCCD1}">
              <a14:hiddenFill xmlns:a14="http://schemas.microsoft.com/office/drawing/2010/main">
                <a:solidFill>
                  <a:srgbClr val="FFFFFF"/>
                </a:solidFill>
              </a14:hiddenFill>
            </a:ext>
          </a:extLst>
        </p:spPr>
      </p:pic>
      <p:sp>
        <p:nvSpPr>
          <p:cNvPr id="29701" name="Rectangle 5">
            <a:extLst>
              <a:ext uri="{FF2B5EF4-FFF2-40B4-BE49-F238E27FC236}">
                <a16:creationId xmlns:a16="http://schemas.microsoft.com/office/drawing/2014/main" xmlns="" id="{71703DB1-8D75-4D1F-9A5D-78EFF14653F5}"/>
              </a:ext>
            </a:extLst>
          </p:cNvPr>
          <p:cNvSpPr>
            <a:spLocks noChangeArrowheads="1"/>
          </p:cNvSpPr>
          <p:nvPr/>
        </p:nvSpPr>
        <p:spPr bwMode="auto">
          <a:xfrm>
            <a:off x="6084888" y="844550"/>
            <a:ext cx="2590800" cy="374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ru-RU" altLang="en-US" sz="2400" b="1">
                <a:solidFill>
                  <a:schemeClr val="accent2"/>
                </a:solidFill>
                <a:latin typeface="Times New Roman" panose="02020603050405020304" pitchFamily="18" charset="0"/>
              </a:rPr>
              <a:t>В 1725 императрица Екатерина I учредила орден Александра Невского — одну из высших наград России, существовавших до 1917.</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7" name="Picture 5">
            <a:extLst>
              <a:ext uri="{FF2B5EF4-FFF2-40B4-BE49-F238E27FC236}">
                <a16:creationId xmlns:a16="http://schemas.microsoft.com/office/drawing/2014/main" xmlns="" id="{43AC53B4-B21E-42C5-8163-6A2ADDA9EA3C}"/>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11188" y="908050"/>
            <a:ext cx="4232275" cy="4465638"/>
          </a:xfrm>
          <a:prstGeom prst="rect">
            <a:avLst/>
          </a:prstGeom>
          <a:noFill/>
          <a:extLst>
            <a:ext uri="{909E8E84-426E-40DD-AFC4-6F175D3DCCD1}">
              <a14:hiddenFill xmlns:a14="http://schemas.microsoft.com/office/drawing/2010/main">
                <a:solidFill>
                  <a:srgbClr val="FFFFFF"/>
                </a:solidFill>
              </a14:hiddenFill>
            </a:ext>
          </a:extLst>
        </p:spPr>
      </p:pic>
      <p:sp>
        <p:nvSpPr>
          <p:cNvPr id="18438" name="Rectangle 6">
            <a:extLst>
              <a:ext uri="{FF2B5EF4-FFF2-40B4-BE49-F238E27FC236}">
                <a16:creationId xmlns:a16="http://schemas.microsoft.com/office/drawing/2014/main" xmlns="" id="{B3F0888F-6E5E-42C9-A662-ABB82C8393F9}"/>
              </a:ext>
            </a:extLst>
          </p:cNvPr>
          <p:cNvSpPr>
            <a:spLocks noChangeArrowheads="1"/>
          </p:cNvSpPr>
          <p:nvPr/>
        </p:nvSpPr>
        <p:spPr bwMode="auto">
          <a:xfrm>
            <a:off x="5292725" y="260350"/>
            <a:ext cx="3167063" cy="556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ru-RU" altLang="en-US" sz="2400" b="1">
                <a:solidFill>
                  <a:schemeClr val="accent2"/>
                </a:solidFill>
                <a:latin typeface="Times New Roman" panose="02020603050405020304" pitchFamily="18" charset="0"/>
              </a:rPr>
              <a:t>Во время Великой Отечественной войны в 1942 был учрежден советский орден Александра Невского, которым награждались командиры от взводов до дивизий включительно, проявившие личную отвагу и обеспечившие успешные действия своих частей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2" name="Picture 4">
            <a:extLst>
              <a:ext uri="{FF2B5EF4-FFF2-40B4-BE49-F238E27FC236}">
                <a16:creationId xmlns:a16="http://schemas.microsoft.com/office/drawing/2014/main" xmlns="" id="{1B92A4A8-14AF-43BF-9A47-B969A3D9693C}"/>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23850" y="333375"/>
            <a:ext cx="4248150" cy="6264275"/>
          </a:xfrm>
          <a:prstGeom prst="rect">
            <a:avLst/>
          </a:prstGeom>
          <a:noFill/>
          <a:ln w="38100">
            <a:solidFill>
              <a:srgbClr val="990000"/>
            </a:solidFill>
            <a:miter lim="800000"/>
            <a:headEnd/>
            <a:tailEnd/>
          </a:ln>
          <a:extLst>
            <a:ext uri="{909E8E84-426E-40DD-AFC4-6F175D3DCCD1}">
              <a14:hiddenFill xmlns:a14="http://schemas.microsoft.com/office/drawing/2010/main">
                <a:solidFill>
                  <a:srgbClr val="FFFFFF"/>
                </a:solidFill>
              </a14:hiddenFill>
            </a:ext>
          </a:extLst>
        </p:spPr>
      </p:pic>
      <p:sp>
        <p:nvSpPr>
          <p:cNvPr id="17414" name="Text Box 6">
            <a:extLst>
              <a:ext uri="{FF2B5EF4-FFF2-40B4-BE49-F238E27FC236}">
                <a16:creationId xmlns:a16="http://schemas.microsoft.com/office/drawing/2014/main" xmlns="" id="{41A095DC-F421-4BF1-A04C-81465AC1A889}"/>
              </a:ext>
            </a:extLst>
          </p:cNvPr>
          <p:cNvSpPr txBox="1">
            <a:spLocks noChangeArrowheads="1"/>
          </p:cNvSpPr>
          <p:nvPr/>
        </p:nvSpPr>
        <p:spPr bwMode="auto">
          <a:xfrm>
            <a:off x="4911725" y="1814513"/>
            <a:ext cx="4159250" cy="2227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ru-RU" altLang="en-US" sz="2800" b="1">
                <a:solidFill>
                  <a:schemeClr val="accent2"/>
                </a:solidFill>
                <a:latin typeface="Times New Roman" panose="02020603050405020304" pitchFamily="18" charset="0"/>
              </a:rPr>
              <a:t>Памятники Александру </a:t>
            </a:r>
          </a:p>
          <a:p>
            <a:r>
              <a:rPr lang="ru-RU" altLang="en-US" sz="2800" b="1">
                <a:solidFill>
                  <a:schemeClr val="accent2"/>
                </a:solidFill>
                <a:latin typeface="Times New Roman" panose="02020603050405020304" pitchFamily="18" charset="0"/>
              </a:rPr>
              <a:t>Невскому стоят</a:t>
            </a:r>
          </a:p>
          <a:p>
            <a:r>
              <a:rPr lang="ru-RU" altLang="en-US" sz="2800" b="1">
                <a:solidFill>
                  <a:schemeClr val="accent2"/>
                </a:solidFill>
                <a:latin typeface="Times New Roman" panose="02020603050405020304" pitchFamily="18" charset="0"/>
              </a:rPr>
              <a:t>во многих городах </a:t>
            </a:r>
          </a:p>
          <a:p>
            <a:r>
              <a:rPr lang="ru-RU" altLang="en-US" sz="2800" b="1">
                <a:solidFill>
                  <a:schemeClr val="accent2"/>
                </a:solidFill>
                <a:latin typeface="Times New Roman" panose="02020603050405020304" pitchFamily="18" charset="0"/>
              </a:rPr>
              <a:t>нашей огромной</a:t>
            </a:r>
          </a:p>
          <a:p>
            <a:r>
              <a:rPr lang="ru-RU" altLang="en-US" sz="2800" b="1">
                <a:solidFill>
                  <a:schemeClr val="accent2"/>
                </a:solidFill>
                <a:latin typeface="Times New Roman" panose="02020603050405020304" pitchFamily="18" charset="0"/>
              </a:rPr>
              <a:t>страны</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1" name="Rectangle 5">
            <a:extLst>
              <a:ext uri="{FF2B5EF4-FFF2-40B4-BE49-F238E27FC236}">
                <a16:creationId xmlns:a16="http://schemas.microsoft.com/office/drawing/2014/main" xmlns="" id="{283E6B1B-8E48-453A-B066-60025EED1DA1}"/>
              </a:ext>
            </a:extLst>
          </p:cNvPr>
          <p:cNvSpPr>
            <a:spLocks noGrp="1" noChangeArrowheads="1"/>
          </p:cNvSpPr>
          <p:nvPr>
            <p:ph type="title"/>
          </p:nvPr>
        </p:nvSpPr>
        <p:spPr/>
        <p:txBody>
          <a:bodyPr/>
          <a:lstStyle/>
          <a:p>
            <a:r>
              <a:rPr lang="ru-RU" altLang="en-US" b="1">
                <a:solidFill>
                  <a:srgbClr val="006600"/>
                </a:solidFill>
                <a:latin typeface="Monotype Corsiva" panose="03010101010201010101" pitchFamily="66" charset="0"/>
              </a:rPr>
              <a:t>Викторина</a:t>
            </a:r>
          </a:p>
        </p:txBody>
      </p:sp>
      <p:sp>
        <p:nvSpPr>
          <p:cNvPr id="19462" name="Rectangle 6">
            <a:extLst>
              <a:ext uri="{FF2B5EF4-FFF2-40B4-BE49-F238E27FC236}">
                <a16:creationId xmlns:a16="http://schemas.microsoft.com/office/drawing/2014/main" xmlns="" id="{DA056A6F-A28C-4A9F-A1DB-ACC2E00ED9E5}"/>
              </a:ext>
            </a:extLst>
          </p:cNvPr>
          <p:cNvSpPr>
            <a:spLocks noGrp="1" noChangeArrowheads="1"/>
          </p:cNvSpPr>
          <p:nvPr>
            <p:ph type="body" idx="1"/>
          </p:nvPr>
        </p:nvSpPr>
        <p:spPr>
          <a:xfrm>
            <a:off x="457200" y="1600200"/>
            <a:ext cx="8229600" cy="4492625"/>
          </a:xfrm>
        </p:spPr>
        <p:txBody>
          <a:bodyPr/>
          <a:lstStyle/>
          <a:p>
            <a:r>
              <a:rPr lang="ru-RU" altLang="en-US" sz="2800" b="1">
                <a:solidFill>
                  <a:schemeClr val="accent2"/>
                </a:solidFill>
                <a:latin typeface="Times New Roman" panose="02020603050405020304" pitchFamily="18" charset="0"/>
              </a:rPr>
              <a:t>В каком городе княжил молодой князь Александр?</a:t>
            </a:r>
          </a:p>
          <a:p>
            <a:r>
              <a:rPr lang="ru-RU" altLang="en-US" sz="2800" b="1">
                <a:solidFill>
                  <a:schemeClr val="accent2"/>
                </a:solidFill>
                <a:latin typeface="Times New Roman" panose="02020603050405020304" pitchFamily="18" charset="0"/>
              </a:rPr>
              <a:t>Кто напал на Русь с запада?</a:t>
            </a:r>
          </a:p>
          <a:p>
            <a:r>
              <a:rPr lang="ru-RU" altLang="en-US" sz="2800" b="1">
                <a:solidFill>
                  <a:schemeClr val="accent2"/>
                </a:solidFill>
                <a:latin typeface="Times New Roman" panose="02020603050405020304" pitchFamily="18" charset="0"/>
              </a:rPr>
              <a:t>Кто выступил против них?</a:t>
            </a:r>
          </a:p>
          <a:p>
            <a:r>
              <a:rPr lang="ru-RU" altLang="en-US" sz="2800" b="1">
                <a:solidFill>
                  <a:schemeClr val="accent2"/>
                </a:solidFill>
                <a:latin typeface="Times New Roman" panose="02020603050405020304" pitchFamily="18" charset="0"/>
              </a:rPr>
              <a:t>Как ему удалось разбить шведов?</a:t>
            </a:r>
          </a:p>
          <a:p>
            <a:r>
              <a:rPr lang="ru-RU" altLang="en-US" sz="2800" b="1">
                <a:solidFill>
                  <a:schemeClr val="accent2"/>
                </a:solidFill>
                <a:latin typeface="Times New Roman" panose="02020603050405020304" pitchFamily="18" charset="0"/>
              </a:rPr>
              <a:t>Какое прозвище было у князя Александра?</a:t>
            </a:r>
          </a:p>
          <a:p>
            <a:r>
              <a:rPr lang="ru-RU" altLang="en-US" sz="2800" b="1">
                <a:solidFill>
                  <a:schemeClr val="accent2"/>
                </a:solidFill>
                <a:latin typeface="Times New Roman" panose="02020603050405020304" pitchFamily="18" charset="0"/>
              </a:rPr>
              <a:t>Под каким названием вошла в историю битва на Чудском озере?</a:t>
            </a:r>
          </a:p>
          <a:p>
            <a:r>
              <a:rPr lang="ru-RU" altLang="en-US" sz="2800" b="1">
                <a:solidFill>
                  <a:schemeClr val="accent2"/>
                </a:solidFill>
                <a:latin typeface="Times New Roman" panose="02020603050405020304" pitchFamily="18" charset="0"/>
              </a:rPr>
              <a:t>Как строились крестоносцы? С какой целью?</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9462">
                                            <p:txEl>
                                              <p:pRg st="0" end="0"/>
                                            </p:txEl>
                                          </p:spTgt>
                                        </p:tgtEl>
                                        <p:attrNameLst>
                                          <p:attrName>style.visibility</p:attrName>
                                        </p:attrNameLst>
                                      </p:cBhvr>
                                      <p:to>
                                        <p:strVal val="visible"/>
                                      </p:to>
                                    </p:set>
                                    <p:anim calcmode="lin" valueType="num">
                                      <p:cBhvr additive="base">
                                        <p:cTn id="7" dur="500" fill="hold"/>
                                        <p:tgtEl>
                                          <p:spTgt spid="1946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46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9462">
                                            <p:txEl>
                                              <p:pRg st="1" end="1"/>
                                            </p:txEl>
                                          </p:spTgt>
                                        </p:tgtEl>
                                        <p:attrNameLst>
                                          <p:attrName>style.visibility</p:attrName>
                                        </p:attrNameLst>
                                      </p:cBhvr>
                                      <p:to>
                                        <p:strVal val="visible"/>
                                      </p:to>
                                    </p:set>
                                    <p:anim calcmode="lin" valueType="num">
                                      <p:cBhvr additive="base">
                                        <p:cTn id="13" dur="500" fill="hold"/>
                                        <p:tgtEl>
                                          <p:spTgt spid="1946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46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19462">
                                            <p:txEl>
                                              <p:pRg st="2" end="2"/>
                                            </p:txEl>
                                          </p:spTgt>
                                        </p:tgtEl>
                                        <p:attrNameLst>
                                          <p:attrName>style.visibility</p:attrName>
                                        </p:attrNameLst>
                                      </p:cBhvr>
                                      <p:to>
                                        <p:strVal val="visible"/>
                                      </p:to>
                                    </p:set>
                                    <p:anim calcmode="lin" valueType="num">
                                      <p:cBhvr additive="base">
                                        <p:cTn id="19" dur="500" fill="hold"/>
                                        <p:tgtEl>
                                          <p:spTgt spid="1946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46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19462">
                                            <p:txEl>
                                              <p:pRg st="3" end="3"/>
                                            </p:txEl>
                                          </p:spTgt>
                                        </p:tgtEl>
                                        <p:attrNameLst>
                                          <p:attrName>style.visibility</p:attrName>
                                        </p:attrNameLst>
                                      </p:cBhvr>
                                      <p:to>
                                        <p:strVal val="visible"/>
                                      </p:to>
                                    </p:set>
                                    <p:anim calcmode="lin" valueType="num">
                                      <p:cBhvr additive="base">
                                        <p:cTn id="25" dur="500" fill="hold"/>
                                        <p:tgtEl>
                                          <p:spTgt spid="1946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946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nodeType="clickEffect">
                                  <p:stCondLst>
                                    <p:cond delay="0"/>
                                  </p:stCondLst>
                                  <p:childTnLst>
                                    <p:set>
                                      <p:cBhvr>
                                        <p:cTn id="30" dur="1" fill="hold">
                                          <p:stCondLst>
                                            <p:cond delay="0"/>
                                          </p:stCondLst>
                                        </p:cTn>
                                        <p:tgtEl>
                                          <p:spTgt spid="19462">
                                            <p:txEl>
                                              <p:pRg st="4" end="4"/>
                                            </p:txEl>
                                          </p:spTgt>
                                        </p:tgtEl>
                                        <p:attrNameLst>
                                          <p:attrName>style.visibility</p:attrName>
                                        </p:attrNameLst>
                                      </p:cBhvr>
                                      <p:to>
                                        <p:strVal val="visible"/>
                                      </p:to>
                                    </p:set>
                                    <p:anim calcmode="lin" valueType="num">
                                      <p:cBhvr additive="base">
                                        <p:cTn id="31" dur="500" fill="hold"/>
                                        <p:tgtEl>
                                          <p:spTgt spid="1946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946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nodeType="clickEffect">
                                  <p:stCondLst>
                                    <p:cond delay="0"/>
                                  </p:stCondLst>
                                  <p:childTnLst>
                                    <p:set>
                                      <p:cBhvr>
                                        <p:cTn id="36" dur="1" fill="hold">
                                          <p:stCondLst>
                                            <p:cond delay="0"/>
                                          </p:stCondLst>
                                        </p:cTn>
                                        <p:tgtEl>
                                          <p:spTgt spid="19462">
                                            <p:txEl>
                                              <p:pRg st="5" end="5"/>
                                            </p:txEl>
                                          </p:spTgt>
                                        </p:tgtEl>
                                        <p:attrNameLst>
                                          <p:attrName>style.visibility</p:attrName>
                                        </p:attrNameLst>
                                      </p:cBhvr>
                                      <p:to>
                                        <p:strVal val="visible"/>
                                      </p:to>
                                    </p:set>
                                    <p:anim calcmode="lin" valueType="num">
                                      <p:cBhvr additive="base">
                                        <p:cTn id="37" dur="500" fill="hold"/>
                                        <p:tgtEl>
                                          <p:spTgt spid="1946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946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nodeType="clickEffect">
                                  <p:stCondLst>
                                    <p:cond delay="0"/>
                                  </p:stCondLst>
                                  <p:childTnLst>
                                    <p:set>
                                      <p:cBhvr>
                                        <p:cTn id="42" dur="1" fill="hold">
                                          <p:stCondLst>
                                            <p:cond delay="0"/>
                                          </p:stCondLst>
                                        </p:cTn>
                                        <p:tgtEl>
                                          <p:spTgt spid="19462">
                                            <p:txEl>
                                              <p:pRg st="6" end="6"/>
                                            </p:txEl>
                                          </p:spTgt>
                                        </p:tgtEl>
                                        <p:attrNameLst>
                                          <p:attrName>style.visibility</p:attrName>
                                        </p:attrNameLst>
                                      </p:cBhvr>
                                      <p:to>
                                        <p:strVal val="visible"/>
                                      </p:to>
                                    </p:set>
                                    <p:anim calcmode="lin" valueType="num">
                                      <p:cBhvr additive="base">
                                        <p:cTn id="43" dur="500" fill="hold"/>
                                        <p:tgtEl>
                                          <p:spTgt spid="19462">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946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a:extLst>
              <a:ext uri="{FF2B5EF4-FFF2-40B4-BE49-F238E27FC236}">
                <a16:creationId xmlns:a16="http://schemas.microsoft.com/office/drawing/2014/main" xmlns="" id="{9CED7CB8-FF0A-45AC-8791-290B14A95FB9}"/>
              </a:ext>
            </a:extLst>
          </p:cNvPr>
          <p:cNvSpPr>
            <a:spLocks noGrp="1" noChangeArrowheads="1"/>
          </p:cNvSpPr>
          <p:nvPr>
            <p:ph type="body" idx="1"/>
          </p:nvPr>
        </p:nvSpPr>
        <p:spPr>
          <a:xfrm>
            <a:off x="457200" y="404813"/>
            <a:ext cx="8229600" cy="5721350"/>
          </a:xfrm>
        </p:spPr>
        <p:txBody>
          <a:bodyPr/>
          <a:lstStyle/>
          <a:p>
            <a:r>
              <a:rPr lang="ru-RU" altLang="en-US" sz="2800" b="1">
                <a:solidFill>
                  <a:schemeClr val="accent2"/>
                </a:solidFill>
                <a:latin typeface="Times New Roman" panose="02020603050405020304" pitchFamily="18" charset="0"/>
              </a:rPr>
              <a:t>Чем закончилась битва 5 апреля 1242 года?</a:t>
            </a:r>
          </a:p>
          <a:p>
            <a:r>
              <a:rPr lang="ru-RU" altLang="en-US" sz="2800" b="1">
                <a:solidFill>
                  <a:schemeClr val="accent2"/>
                </a:solidFill>
                <a:latin typeface="Times New Roman" panose="02020603050405020304" pitchFamily="18" charset="0"/>
              </a:rPr>
              <a:t>Почему Александр Невский не пошёл войной на Золотую Орду?</a:t>
            </a:r>
          </a:p>
          <a:p>
            <a:r>
              <a:rPr lang="ru-RU" altLang="en-US" sz="2800" b="1">
                <a:solidFill>
                  <a:schemeClr val="accent2"/>
                </a:solidFill>
                <a:latin typeface="Times New Roman" panose="02020603050405020304" pitchFamily="18" charset="0"/>
              </a:rPr>
              <a:t>За что Александр Невский причислен к лику Святых?</a:t>
            </a:r>
          </a:p>
          <a:p>
            <a:r>
              <a:rPr lang="ru-RU" altLang="en-US" sz="2800" b="1">
                <a:solidFill>
                  <a:schemeClr val="accent2"/>
                </a:solidFill>
                <a:latin typeface="Times New Roman" panose="02020603050405020304" pitchFamily="18" charset="0"/>
              </a:rPr>
              <a:t>Как потомки Александра Невского чтят его память?</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0483">
                                            <p:txEl>
                                              <p:pRg st="1" end="1"/>
                                            </p:txEl>
                                          </p:spTgt>
                                        </p:tgtEl>
                                        <p:attrNameLst>
                                          <p:attrName>style.visibility</p:attrName>
                                        </p:attrNameLst>
                                      </p:cBhvr>
                                      <p:to>
                                        <p:strVal val="visible"/>
                                      </p:to>
                                    </p:set>
                                    <p:anim calcmode="lin" valueType="num">
                                      <p:cBhvr additive="base">
                                        <p:cTn id="7" dur="500" fill="hold"/>
                                        <p:tgtEl>
                                          <p:spTgt spid="2048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48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20483">
                                            <p:txEl>
                                              <p:pRg st="2" end="2"/>
                                            </p:txEl>
                                          </p:spTgt>
                                        </p:tgtEl>
                                        <p:attrNameLst>
                                          <p:attrName>style.visibility</p:attrName>
                                        </p:attrNameLst>
                                      </p:cBhvr>
                                      <p:to>
                                        <p:strVal val="visible"/>
                                      </p:to>
                                    </p:set>
                                    <p:anim calcmode="lin" valueType="num">
                                      <p:cBhvr additive="base">
                                        <p:cTn id="13" dur="500" fill="hold"/>
                                        <p:tgtEl>
                                          <p:spTgt spid="2048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048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20483">
                                            <p:txEl>
                                              <p:pRg st="3" end="3"/>
                                            </p:txEl>
                                          </p:spTgt>
                                        </p:tgtEl>
                                        <p:attrNameLst>
                                          <p:attrName>style.visibility</p:attrName>
                                        </p:attrNameLst>
                                      </p:cBhvr>
                                      <p:to>
                                        <p:strVal val="visible"/>
                                      </p:to>
                                    </p:set>
                                    <p:anim calcmode="lin" valueType="num">
                                      <p:cBhvr additive="base">
                                        <p:cTn id="19" dur="500" fill="hold"/>
                                        <p:tgtEl>
                                          <p:spTgt spid="2048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048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4">
            <a:extLst>
              <a:ext uri="{FF2B5EF4-FFF2-40B4-BE49-F238E27FC236}">
                <a16:creationId xmlns:a16="http://schemas.microsoft.com/office/drawing/2014/main" xmlns="" id="{97564EAF-40CA-4B46-BA93-F62C3A7C987C}"/>
              </a:ext>
            </a:extLst>
          </p:cNvPr>
          <p:cNvSpPr>
            <a:spLocks noGrp="1" noChangeArrowheads="1"/>
          </p:cNvSpPr>
          <p:nvPr>
            <p:ph type="title"/>
          </p:nvPr>
        </p:nvSpPr>
        <p:spPr>
          <a:xfrm>
            <a:off x="5435600" y="260350"/>
            <a:ext cx="3527425" cy="5903913"/>
          </a:xfrm>
        </p:spPr>
        <p:txBody>
          <a:bodyPr/>
          <a:lstStyle/>
          <a:p>
            <a:pPr algn="l"/>
            <a:r>
              <a:rPr lang="ru-RU" altLang="en-US" sz="2000" b="1">
                <a:solidFill>
                  <a:schemeClr val="accent2"/>
                </a:solidFill>
                <a:latin typeface="Times New Roman" panose="02020603050405020304" pitchFamily="18" charset="0"/>
              </a:rPr>
              <a:t/>
            </a:r>
            <a:br>
              <a:rPr lang="ru-RU" altLang="en-US" sz="2000" b="1">
                <a:solidFill>
                  <a:schemeClr val="accent2"/>
                </a:solidFill>
                <a:latin typeface="Times New Roman" panose="02020603050405020304" pitchFamily="18" charset="0"/>
              </a:rPr>
            </a:br>
            <a:r>
              <a:rPr lang="ru-RU" altLang="en-US" sz="2000" b="1">
                <a:solidFill>
                  <a:schemeClr val="accent2"/>
                </a:solidFill>
                <a:latin typeface="Times New Roman" panose="02020603050405020304" pitchFamily="18" charset="0"/>
              </a:rPr>
              <a:t>Ему приписывают изречение «Не в силе Бог, а в правде». По крайней мере, слова эти можно считать девизом его жизни. Когда силы были, он обрушивался на врага всей своей мощью. Когда их не было, он проявлял терпение, выдержку, смирял гордыню и ехал к врагу на поклон, чтобы тот не уничтожил Русь, притом, что у него не было никаких гарантий собственной безопасности, говоря современным языком. За подвиг терпения и выдержки он был причислен к лику святых.</a:t>
            </a:r>
          </a:p>
        </p:txBody>
      </p:sp>
      <p:pic>
        <p:nvPicPr>
          <p:cNvPr id="3077" name="Picture 5">
            <a:extLst>
              <a:ext uri="{FF2B5EF4-FFF2-40B4-BE49-F238E27FC236}">
                <a16:creationId xmlns:a16="http://schemas.microsoft.com/office/drawing/2014/main" xmlns="" id="{4472EBFF-9A72-462F-8E53-ABC0611AD8DC}"/>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23850" y="836613"/>
            <a:ext cx="5064125" cy="5256212"/>
          </a:xfrm>
          <a:prstGeom prst="rect">
            <a:avLst/>
          </a:prstGeom>
          <a:noFill/>
          <a:ln w="38100">
            <a:solidFill>
              <a:srgbClr val="99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a:extLst>
              <a:ext uri="{FF2B5EF4-FFF2-40B4-BE49-F238E27FC236}">
                <a16:creationId xmlns:a16="http://schemas.microsoft.com/office/drawing/2014/main" xmlns="" id="{3A313E59-5436-49F8-B99D-812A14C92CC8}"/>
              </a:ext>
            </a:extLst>
          </p:cNvPr>
          <p:cNvSpPr>
            <a:spLocks noChangeArrowheads="1"/>
          </p:cNvSpPr>
          <p:nvPr/>
        </p:nvSpPr>
        <p:spPr bwMode="auto">
          <a:xfrm>
            <a:off x="468313" y="260350"/>
            <a:ext cx="7561262" cy="1373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ru-RU" altLang="en-US" sz="2800" b="1">
                <a:solidFill>
                  <a:schemeClr val="accent2"/>
                </a:solidFill>
                <a:latin typeface="Times New Roman" panose="02020603050405020304" pitchFamily="18" charset="0"/>
              </a:rPr>
              <a:t>Родился будущий князь Александр в семье князя Ярослава Всеволодовича и княгини Феодосии 13 мая 1221 года.</a:t>
            </a:r>
          </a:p>
        </p:txBody>
      </p:sp>
      <p:pic>
        <p:nvPicPr>
          <p:cNvPr id="23557" name="Picture 5">
            <a:extLst>
              <a:ext uri="{FF2B5EF4-FFF2-40B4-BE49-F238E27FC236}">
                <a16:creationId xmlns:a16="http://schemas.microsoft.com/office/drawing/2014/main" xmlns="" id="{9A51409D-CB4F-4F9B-BC57-9CF0319EAD9E}"/>
              </a:ext>
            </a:extLst>
          </p:cNvPr>
          <p:cNvPicPr>
            <a:picLocks noChangeAspect="1" noChangeArrowheads="1"/>
          </p:cNvPicPr>
          <p:nvPr/>
        </p:nvPicPr>
        <p:blipFill>
          <a:blip r:embed="rId2">
            <a:lum bright="-6000" contrast="12000"/>
            <a:extLst>
              <a:ext uri="{28A0092B-C50C-407E-A947-70E740481C1C}">
                <a14:useLocalDpi xmlns:a14="http://schemas.microsoft.com/office/drawing/2010/main"/>
              </a:ext>
            </a:extLst>
          </a:blip>
          <a:srcRect/>
          <a:stretch>
            <a:fillRect/>
          </a:stretch>
        </p:blipFill>
        <p:spPr bwMode="auto">
          <a:xfrm>
            <a:off x="611188" y="1989138"/>
            <a:ext cx="4068762" cy="4170362"/>
          </a:xfrm>
          <a:prstGeom prst="rect">
            <a:avLst/>
          </a:prstGeom>
          <a:noFill/>
          <a:ln w="38100">
            <a:solidFill>
              <a:srgbClr val="990000"/>
            </a:solidFill>
            <a:miter lim="800000"/>
            <a:headEnd/>
            <a:tailEnd/>
          </a:ln>
          <a:extLst>
            <a:ext uri="{909E8E84-426E-40DD-AFC4-6F175D3DCCD1}">
              <a14:hiddenFill xmlns:a14="http://schemas.microsoft.com/office/drawing/2010/main">
                <a:solidFill>
                  <a:srgbClr val="FFFFFF"/>
                </a:solidFill>
              </a14:hiddenFill>
            </a:ext>
          </a:extLst>
        </p:spPr>
      </p:pic>
      <p:sp>
        <p:nvSpPr>
          <p:cNvPr id="23558" name="Text Box 6">
            <a:extLst>
              <a:ext uri="{FF2B5EF4-FFF2-40B4-BE49-F238E27FC236}">
                <a16:creationId xmlns:a16="http://schemas.microsoft.com/office/drawing/2014/main" xmlns="" id="{1233C105-39F1-4E4D-B40C-348D7DF4FB80}"/>
              </a:ext>
            </a:extLst>
          </p:cNvPr>
          <p:cNvSpPr txBox="1">
            <a:spLocks noChangeArrowheads="1"/>
          </p:cNvSpPr>
          <p:nvPr/>
        </p:nvSpPr>
        <p:spPr bwMode="auto">
          <a:xfrm>
            <a:off x="4859338" y="2441575"/>
            <a:ext cx="3975100" cy="2227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ru-RU" altLang="en-US" sz="2800" b="1">
                <a:solidFill>
                  <a:schemeClr val="accent2"/>
                </a:solidFill>
                <a:latin typeface="Times New Roman" panose="02020603050405020304" pitchFamily="18" charset="0"/>
              </a:rPr>
              <a:t>Маленький Александр </a:t>
            </a:r>
          </a:p>
          <a:p>
            <a:r>
              <a:rPr lang="ru-RU" altLang="en-US" sz="2800" b="1">
                <a:solidFill>
                  <a:schemeClr val="accent2"/>
                </a:solidFill>
                <a:latin typeface="Times New Roman" panose="02020603050405020304" pitchFamily="18" charset="0"/>
              </a:rPr>
              <a:t>обучался и грамоте,</a:t>
            </a:r>
          </a:p>
          <a:p>
            <a:r>
              <a:rPr lang="ru-RU" altLang="en-US" sz="2800" b="1">
                <a:solidFill>
                  <a:schemeClr val="accent2"/>
                </a:solidFill>
                <a:latin typeface="Times New Roman" panose="02020603050405020304" pitchFamily="18" charset="0"/>
              </a:rPr>
              <a:t>и военным наукам под</a:t>
            </a:r>
          </a:p>
          <a:p>
            <a:r>
              <a:rPr lang="ru-RU" altLang="en-US" sz="2800" b="1">
                <a:solidFill>
                  <a:schemeClr val="accent2"/>
                </a:solidFill>
                <a:latin typeface="Times New Roman" panose="02020603050405020304" pitchFamily="18" charset="0"/>
              </a:rPr>
              <a:t>руководством очень </a:t>
            </a:r>
          </a:p>
          <a:p>
            <a:r>
              <a:rPr lang="ru-RU" altLang="en-US" sz="2800" b="1">
                <a:solidFill>
                  <a:schemeClr val="accent2"/>
                </a:solidFill>
                <a:latin typeface="Times New Roman" panose="02020603050405020304" pitchFamily="18" charset="0"/>
              </a:rPr>
              <a:t>умных воспитателей.</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Rectangle 5">
            <a:extLst>
              <a:ext uri="{FF2B5EF4-FFF2-40B4-BE49-F238E27FC236}">
                <a16:creationId xmlns:a16="http://schemas.microsoft.com/office/drawing/2014/main" xmlns="" id="{C200AF15-0B56-483A-BED6-D37E5DE42C81}"/>
              </a:ext>
            </a:extLst>
          </p:cNvPr>
          <p:cNvSpPr>
            <a:spLocks noGrp="1" noChangeArrowheads="1"/>
          </p:cNvSpPr>
          <p:nvPr>
            <p:ph type="title"/>
          </p:nvPr>
        </p:nvSpPr>
        <p:spPr>
          <a:xfrm>
            <a:off x="4491211" y="476250"/>
            <a:ext cx="4328939" cy="5386388"/>
          </a:xfrm>
        </p:spPr>
        <p:txBody>
          <a:bodyPr/>
          <a:lstStyle/>
          <a:p>
            <a:pPr algn="l"/>
            <a:r>
              <a:rPr lang="ru-RU" altLang="en-US" sz="2400" b="1" dirty="0">
                <a:solidFill>
                  <a:schemeClr val="accent2"/>
                </a:solidFill>
                <a:latin typeface="Times New Roman" panose="02020603050405020304" pitchFamily="18" charset="0"/>
              </a:rPr>
              <a:t>В 1236 году в возрасте 15 лет он стал князем в Новгороде.</a:t>
            </a:r>
            <a:br>
              <a:rPr lang="ru-RU" altLang="en-US" sz="2400" b="1" dirty="0">
                <a:solidFill>
                  <a:schemeClr val="accent2"/>
                </a:solidFill>
                <a:latin typeface="Times New Roman" panose="02020603050405020304" pitchFamily="18" charset="0"/>
              </a:rPr>
            </a:br>
            <a:r>
              <a:rPr lang="ru-RU" altLang="en-US" sz="2400" b="1" dirty="0">
                <a:solidFill>
                  <a:schemeClr val="accent2"/>
                </a:solidFill>
                <a:latin typeface="Times New Roman" panose="02020603050405020304" pitchFamily="18" charset="0"/>
              </a:rPr>
              <a:t>В первые годы своего княжения ему пришлось заниматься укреплением Новгорода, поскольку с востока грозили монголо-татары. На реке </a:t>
            </a:r>
            <a:r>
              <a:rPr lang="ru-RU" altLang="en-US" sz="2400" b="1" dirty="0" err="1">
                <a:solidFill>
                  <a:schemeClr val="accent2"/>
                </a:solidFill>
                <a:latin typeface="Times New Roman" panose="02020603050405020304" pitchFamily="18" charset="0"/>
              </a:rPr>
              <a:t>Шелони</a:t>
            </a:r>
            <a:r>
              <a:rPr lang="ru-RU" altLang="en-US" sz="2400" b="1" dirty="0">
                <a:solidFill>
                  <a:schemeClr val="accent2"/>
                </a:solidFill>
                <a:latin typeface="Times New Roman" panose="02020603050405020304" pitchFamily="18" charset="0"/>
              </a:rPr>
              <a:t> Александр построил</a:t>
            </a:r>
            <a:br>
              <a:rPr lang="ru-RU" altLang="en-US" sz="2400" b="1" dirty="0">
                <a:solidFill>
                  <a:schemeClr val="accent2"/>
                </a:solidFill>
                <a:latin typeface="Times New Roman" panose="02020603050405020304" pitchFamily="18" charset="0"/>
              </a:rPr>
            </a:br>
            <a:r>
              <a:rPr lang="ru-RU" altLang="en-US" sz="2400" b="1" dirty="0">
                <a:solidFill>
                  <a:schemeClr val="accent2"/>
                </a:solidFill>
                <a:latin typeface="Times New Roman" panose="02020603050405020304" pitchFamily="18" charset="0"/>
              </a:rPr>
              <a:t>несколько крепостей.</a:t>
            </a:r>
            <a:endParaRPr lang="ru-RU" altLang="en-US" sz="4000" dirty="0"/>
          </a:p>
        </p:txBody>
      </p:sp>
      <p:pic>
        <p:nvPicPr>
          <p:cNvPr id="5126" name="Picture 6">
            <a:extLst>
              <a:ext uri="{FF2B5EF4-FFF2-40B4-BE49-F238E27FC236}">
                <a16:creationId xmlns:a16="http://schemas.microsoft.com/office/drawing/2014/main" xmlns="" id="{1C4688D8-606F-4B3E-B43D-7FC92281CC5A}"/>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971600" y="204596"/>
            <a:ext cx="3303587" cy="3744912"/>
          </a:xfrm>
          <a:prstGeom prst="rect">
            <a:avLst/>
          </a:prstGeom>
          <a:noFill/>
          <a:ln w="38100">
            <a:solidFill>
              <a:srgbClr val="990000"/>
            </a:solidFill>
            <a:miter lim="800000"/>
            <a:headEnd/>
            <a:tailEnd/>
          </a:ln>
          <a:extLst>
            <a:ext uri="{909E8E84-426E-40DD-AFC4-6F175D3DCCD1}">
              <a14:hiddenFill xmlns:a14="http://schemas.microsoft.com/office/drawing/2010/main">
                <a:solidFill>
                  <a:srgbClr val="FFFFFF"/>
                </a:solidFill>
              </a14:hiddenFill>
            </a:ext>
          </a:extLst>
        </p:spPr>
      </p:pic>
      <p:pic>
        <p:nvPicPr>
          <p:cNvPr id="5127" name="Picture 7">
            <a:extLst>
              <a:ext uri="{FF2B5EF4-FFF2-40B4-BE49-F238E27FC236}">
                <a16:creationId xmlns:a16="http://schemas.microsoft.com/office/drawing/2014/main" xmlns="" id="{61E740D7-7875-490D-B971-999C500A503A}"/>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23528" y="3961138"/>
            <a:ext cx="2368550" cy="2636838"/>
          </a:xfrm>
          <a:prstGeom prst="rect">
            <a:avLst/>
          </a:prstGeom>
          <a:noFill/>
          <a:ln w="38100">
            <a:solidFill>
              <a:srgbClr val="99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Text Box 4">
            <a:extLst>
              <a:ext uri="{FF2B5EF4-FFF2-40B4-BE49-F238E27FC236}">
                <a16:creationId xmlns:a16="http://schemas.microsoft.com/office/drawing/2014/main" xmlns="" id="{0732AAB7-4784-4128-976A-2F640D17811E}"/>
              </a:ext>
            </a:extLst>
          </p:cNvPr>
          <p:cNvSpPr txBox="1">
            <a:spLocks noChangeArrowheads="1"/>
          </p:cNvSpPr>
          <p:nvPr/>
        </p:nvSpPr>
        <p:spPr bwMode="auto">
          <a:xfrm>
            <a:off x="4500563" y="404813"/>
            <a:ext cx="4463925" cy="563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ru-RU" altLang="en-US" sz="2400" b="1" dirty="0">
                <a:solidFill>
                  <a:schemeClr val="accent2"/>
                </a:solidFill>
                <a:latin typeface="Times New Roman" panose="02020603050405020304" pitchFamily="18" charset="0"/>
              </a:rPr>
              <a:t>Всеобщую славу молодому князю принесла победа, одержанная им на берегу Невы, в устье Ижоры 15 июля 1240 г. над шведами. </a:t>
            </a:r>
            <a:r>
              <a:rPr lang="ru-RU" altLang="en-US" sz="2400" b="1" dirty="0" smtClean="0">
                <a:solidFill>
                  <a:schemeClr val="accent2"/>
                </a:solidFill>
                <a:latin typeface="Times New Roman" panose="02020603050405020304" pitchFamily="18" charset="0"/>
              </a:rPr>
              <a:t>Шведы </a:t>
            </a:r>
            <a:r>
              <a:rPr lang="ru-RU" altLang="en-US" sz="2400" b="1" dirty="0">
                <a:solidFill>
                  <a:schemeClr val="accent2"/>
                </a:solidFill>
                <a:latin typeface="Times New Roman" panose="02020603050405020304" pitchFamily="18" charset="0"/>
              </a:rPr>
              <a:t>предприняли крестовый поход против Новгородской земли. По легенде, их командующий, будущий правитель Швеции Ярл Биргер, вошел на кораблях в Неву и отправил послание Александру: «Если можешь, сопротивляйся, но знай, что я уже здесь и пленю твою землю». </a:t>
            </a:r>
          </a:p>
        </p:txBody>
      </p:sp>
      <p:pic>
        <p:nvPicPr>
          <p:cNvPr id="9222" name="Picture 6">
            <a:extLst>
              <a:ext uri="{FF2B5EF4-FFF2-40B4-BE49-F238E27FC236}">
                <a16:creationId xmlns:a16="http://schemas.microsoft.com/office/drawing/2014/main" xmlns="" id="{7A73FAE0-C8F4-4B99-A678-E9EFBF27FC35}"/>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39750" y="333375"/>
            <a:ext cx="3768725" cy="6165850"/>
          </a:xfrm>
          <a:prstGeom prst="rect">
            <a:avLst/>
          </a:prstGeom>
          <a:noFill/>
          <a:ln w="38100">
            <a:solidFill>
              <a:srgbClr val="99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80" name="Picture 4">
            <a:extLst>
              <a:ext uri="{FF2B5EF4-FFF2-40B4-BE49-F238E27FC236}">
                <a16:creationId xmlns:a16="http://schemas.microsoft.com/office/drawing/2014/main" xmlns="" id="{B806F907-F328-4F47-97DD-DB08BEE841E2}"/>
              </a:ext>
            </a:extLst>
          </p:cNvPr>
          <p:cNvPicPr>
            <a:picLocks noChangeAspect="1" noChangeArrowheads="1"/>
          </p:cNvPicPr>
          <p:nvPr/>
        </p:nvPicPr>
        <p:blipFill>
          <a:blip r:embed="rId2">
            <a:lum bright="-6000" contrast="12000"/>
            <a:extLst>
              <a:ext uri="{28A0092B-C50C-407E-A947-70E740481C1C}">
                <a14:useLocalDpi xmlns:a14="http://schemas.microsoft.com/office/drawing/2010/main"/>
              </a:ext>
            </a:extLst>
          </a:blip>
          <a:srcRect/>
          <a:stretch>
            <a:fillRect/>
          </a:stretch>
        </p:blipFill>
        <p:spPr bwMode="auto">
          <a:xfrm>
            <a:off x="1403648" y="2564904"/>
            <a:ext cx="6264423" cy="4154883"/>
          </a:xfrm>
          <a:prstGeom prst="rect">
            <a:avLst/>
          </a:prstGeom>
          <a:noFill/>
          <a:ln w="38100">
            <a:solidFill>
              <a:srgbClr val="990000"/>
            </a:solidFill>
            <a:miter lim="800000"/>
            <a:headEnd/>
            <a:tailEnd/>
          </a:ln>
          <a:extLst>
            <a:ext uri="{909E8E84-426E-40DD-AFC4-6F175D3DCCD1}">
              <a14:hiddenFill xmlns:a14="http://schemas.microsoft.com/office/drawing/2010/main">
                <a:solidFill>
                  <a:srgbClr val="FFFFFF"/>
                </a:solidFill>
              </a14:hiddenFill>
            </a:ext>
          </a:extLst>
        </p:spPr>
      </p:pic>
      <p:sp>
        <p:nvSpPr>
          <p:cNvPr id="24581" name="Rectangle 5">
            <a:extLst>
              <a:ext uri="{FF2B5EF4-FFF2-40B4-BE49-F238E27FC236}">
                <a16:creationId xmlns:a16="http://schemas.microsoft.com/office/drawing/2014/main" xmlns="" id="{54F5DE31-4471-4916-89D6-6D44C8598F32}"/>
              </a:ext>
            </a:extLst>
          </p:cNvPr>
          <p:cNvSpPr>
            <a:spLocks noChangeArrowheads="1"/>
          </p:cNvSpPr>
          <p:nvPr/>
        </p:nvSpPr>
        <p:spPr bwMode="auto">
          <a:xfrm>
            <a:off x="395288" y="0"/>
            <a:ext cx="8496300" cy="2282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ru-RU" altLang="en-US" sz="2400" b="1">
                <a:solidFill>
                  <a:schemeClr val="accent2"/>
                </a:solidFill>
                <a:latin typeface="Times New Roman" panose="02020603050405020304" pitchFamily="18" charset="0"/>
              </a:rPr>
              <a:t>Биргер хотел плыть в Ладожское озеро, занять Ладогу и отсюда по Волхову идти уже к Новгороду. Но Александр сам выступил навстречу шведам. Его войска скрытно приблизились к устью Ижоры, где остановились на отдых враги, внезапно напали на них и начали рубить топорами и мечами прежде чем шведы успели взять оружие</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Text Box 4">
            <a:extLst>
              <a:ext uri="{FF2B5EF4-FFF2-40B4-BE49-F238E27FC236}">
                <a16:creationId xmlns:a16="http://schemas.microsoft.com/office/drawing/2014/main" xmlns="" id="{6D1F59BF-E86F-4D8B-8EB0-3B4038CAB545}"/>
              </a:ext>
            </a:extLst>
          </p:cNvPr>
          <p:cNvSpPr txBox="1">
            <a:spLocks noChangeArrowheads="1"/>
          </p:cNvSpPr>
          <p:nvPr/>
        </p:nvSpPr>
        <p:spPr bwMode="auto">
          <a:xfrm>
            <a:off x="250825" y="4292600"/>
            <a:ext cx="8640763"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ru-RU" altLang="en-US" sz="2000" b="1">
                <a:solidFill>
                  <a:schemeClr val="accent2"/>
                </a:solidFill>
                <a:latin typeface="Times New Roman" panose="02020603050405020304" pitchFamily="18" charset="0"/>
              </a:rPr>
              <a:t> </a:t>
            </a:r>
            <a:r>
              <a:rPr lang="ru-RU" altLang="en-US" sz="2800" b="1">
                <a:solidFill>
                  <a:schemeClr val="accent2"/>
                </a:solidFill>
                <a:latin typeface="Times New Roman" panose="02020603050405020304" pitchFamily="18" charset="0"/>
              </a:rPr>
              <a:t>Александр лично участвовал в битве и ранил шведского воеводу в лицо: «…самому королю възложи печать на лице острымь своимь копиемь». </a:t>
            </a:r>
          </a:p>
        </p:txBody>
      </p:sp>
      <p:pic>
        <p:nvPicPr>
          <p:cNvPr id="10245" name="Picture 5">
            <a:extLst>
              <a:ext uri="{FF2B5EF4-FFF2-40B4-BE49-F238E27FC236}">
                <a16:creationId xmlns:a16="http://schemas.microsoft.com/office/drawing/2014/main" xmlns="" id="{0CE6B9E3-60ED-4D51-B0FA-9C4EB0C38058}"/>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900113" y="115888"/>
            <a:ext cx="6985000" cy="4148137"/>
          </a:xfrm>
          <a:prstGeom prst="rect">
            <a:avLst/>
          </a:prstGeom>
          <a:noFill/>
          <a:ln w="38100">
            <a:solidFill>
              <a:srgbClr val="99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Text Box 4">
            <a:extLst>
              <a:ext uri="{FF2B5EF4-FFF2-40B4-BE49-F238E27FC236}">
                <a16:creationId xmlns:a16="http://schemas.microsoft.com/office/drawing/2014/main" xmlns="" id="{2A1D9B1B-1F88-47B0-8BC0-ECDFD535C33A}"/>
              </a:ext>
            </a:extLst>
          </p:cNvPr>
          <p:cNvSpPr txBox="1">
            <a:spLocks noChangeArrowheads="1"/>
          </p:cNvSpPr>
          <p:nvPr/>
        </p:nvSpPr>
        <p:spPr bwMode="auto">
          <a:xfrm>
            <a:off x="323850" y="260350"/>
            <a:ext cx="882015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ru-RU" altLang="en-US" sz="2800" b="1">
                <a:solidFill>
                  <a:schemeClr val="accent2"/>
                </a:solidFill>
                <a:latin typeface="Times New Roman" panose="02020603050405020304" pitchFamily="18" charset="0"/>
              </a:rPr>
              <a:t>Считается, что именно за эту победу князя стали называть Невским. </a:t>
            </a:r>
          </a:p>
        </p:txBody>
      </p:sp>
      <p:pic>
        <p:nvPicPr>
          <p:cNvPr id="11269" name="Picture 5">
            <a:extLst>
              <a:ext uri="{FF2B5EF4-FFF2-40B4-BE49-F238E27FC236}">
                <a16:creationId xmlns:a16="http://schemas.microsoft.com/office/drawing/2014/main" xmlns="" id="{3C1C0701-D4CC-4024-8670-5CC2FEF0C943}"/>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258888" y="1341438"/>
            <a:ext cx="6840537" cy="5349875"/>
          </a:xfrm>
          <a:prstGeom prst="rect">
            <a:avLst/>
          </a:prstGeom>
          <a:noFill/>
          <a:ln w="38100">
            <a:solidFill>
              <a:srgbClr val="99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theme/theme1.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187</TotalTime>
  <Words>808</Words>
  <Application>Microsoft Office PowerPoint</Application>
  <PresentationFormat>Экран (4:3)</PresentationFormat>
  <Paragraphs>87</Paragraphs>
  <Slides>28</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28</vt:i4>
      </vt:variant>
    </vt:vector>
  </HeadingPairs>
  <TitlesOfParts>
    <vt:vector size="34" baseType="lpstr">
      <vt:lpstr>Arial</vt:lpstr>
      <vt:lpstr>Impact</vt:lpstr>
      <vt:lpstr>Monotype Corsiva</vt:lpstr>
      <vt:lpstr>Roboto</vt:lpstr>
      <vt:lpstr>Times New Roman</vt:lpstr>
      <vt:lpstr>Оформление по умолчанию</vt:lpstr>
      <vt:lpstr>Презентация PowerPoint</vt:lpstr>
      <vt:lpstr>Как вы думаете, почему мы выбрали такую тему          для нашего классного часа? </vt:lpstr>
      <vt:lpstr> Ему приписывают изречение «Не в силе Бог, а в правде». По крайней мере, слова эти можно считать девизом его жизни. Когда силы были, он обрушивался на врага всей своей мощью. Когда их не было, он проявлял терпение, выдержку, смирял гордыню и ехал к врагу на поклон, чтобы тот не уничтожил Русь, притом, что у него не было никаких гарантий собственной безопасности, говоря современным языком. За подвиг терпения и выдержки он был причислен к лику святых.</vt:lpstr>
      <vt:lpstr>Презентация PowerPoint</vt:lpstr>
      <vt:lpstr>В 1236 году в возрасте 15 лет он стал князем в Новгороде. В первые годы своего княжения ему пришлось заниматься укреплением Новгорода, поскольку с востока грозили монголо-татары. На реке Шелони Александр построил несколько крепостей.</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Викторина</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OEM</dc:creator>
  <cp:lastModifiedBy>Е. М. Порозова</cp:lastModifiedBy>
  <cp:revision>34</cp:revision>
  <dcterms:created xsi:type="dcterms:W3CDTF">2009-08-22T13:15:39Z</dcterms:created>
  <dcterms:modified xsi:type="dcterms:W3CDTF">2023-01-25T10:55:24Z</dcterms:modified>
</cp:coreProperties>
</file>