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2" r:id="rId12"/>
    <p:sldId id="26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9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3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7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86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4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5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343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7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56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7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93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5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2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245D8-BB38-4F8E-AAAA-8B3FB9E22CE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B84E6-2BDD-437B-B001-01951568EC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55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8301038" y="574675"/>
            <a:ext cx="3890962" cy="1325563"/>
          </a:xfrm>
        </p:spPr>
        <p:txBody>
          <a:bodyPr>
            <a:normAutofit fontScale="90000"/>
          </a:bodyPr>
          <a:lstStyle/>
          <a:p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	 	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</a:t>
            </a:r>
            <a:b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idx="4294967295"/>
          </p:nvPr>
        </p:nvSpPr>
        <p:spPr>
          <a:xfrm flipH="1">
            <a:off x="7869238" y="2884488"/>
            <a:ext cx="4322762" cy="3973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		 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3023" y="2797653"/>
            <a:ext cx="7637172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  <a:r>
              <a:rPr lang="ru-RU" sz="6000" b="1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«Ветер, ветер!	      	Ты могуч…»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046104" y="4444727"/>
            <a:ext cx="29934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учитель-логопед     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Бегунова Н.А.,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Дмитренко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Е.И.,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психолог Набока И.А.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12933" y="6410070"/>
            <a:ext cx="694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г.</a:t>
            </a:r>
          </a:p>
        </p:txBody>
      </p:sp>
      <p:pic>
        <p:nvPicPr>
          <p:cNvPr id="10" name="Рисунок 9" descr="https://wikids.ru/slides/MHFbE-NjGgKV2_zL8ZjnRQ9lnpZf-apO.pptx/2707d80eed03a6b6332506bd80fcf84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7325" y="165516"/>
            <a:ext cx="3474254" cy="2685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45168" y="192505"/>
            <a:ext cx="802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/>
              <a:t>Центр развития ребенка – детский сад 16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884" y="938464"/>
            <a:ext cx="5450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проект</a:t>
            </a:r>
            <a:endParaRPr lang="ru-RU" sz="54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0071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41714" y="73152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Рисунок 7" descr="C:\Users\user\Downloads\1619376467287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735185" y="1220066"/>
            <a:ext cx="5390608" cy="5085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6272" y="158103"/>
            <a:ext cx="1100978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4-х лопастной вертушки «Ветерок»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544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51558" y="363917"/>
            <a:ext cx="507732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Сохраним жизнь на земле!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469649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Земля - голубая планета, 	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Воздухом свежим и солнцем одета.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Нет, вы поверьте, Земли голубей	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синевы рек, озер и морей.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Горы, равнины, леса и поля –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наша планета Земля.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Ветры поют, с облаками играя,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Ливни шумят….	 			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края до края 			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не найдете чудесней на свете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прекрасной и доброй планеты!!!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68802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63880" y="2062383"/>
            <a:ext cx="12825004" cy="1626293"/>
          </a:xfrm>
        </p:spPr>
        <p:txBody>
          <a:bodyPr>
            <a:noAutofit/>
          </a:bodyPr>
          <a:lstStyle/>
          <a:p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36852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945128" y="264695"/>
            <a:ext cx="11246872" cy="6280483"/>
          </a:xfrm>
        </p:spPr>
        <p:txBody>
          <a:bodyPr>
            <a:normAutofit fontScale="90000"/>
          </a:bodyPr>
          <a:lstStyle/>
          <a:p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участников: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4-5 лет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познавательно-исследовательский, групповой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Бегунова Н.А., воспитатель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Дмитренко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Е.И.,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Набока И.А., дети, родители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80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02105" y="1179094"/>
            <a:ext cx="10515600" cy="4963450"/>
          </a:xfrm>
        </p:spPr>
        <p:txBody>
          <a:bodyPr>
            <a:normAutofit fontScale="90000"/>
          </a:bodyPr>
          <a:lstStyle/>
          <a:p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ребенок по своей природе – исследователь, а экспериментирование – один из важнейших видов детской деятельности, который играет огромную роль в развитии дошкольника. Каждое наблюдение, каждый опыт так или иначе связываются с повседневной жизнью, благодаря чему дети могут продолжить исследования в своем ближайшем окружении.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значение для развития личности дошкольника имеет усвоение им представлений о взаимосвязи природы и человека. Овладение способами практического взаимодействия с окружающей средой обеспечивает становление мировидения ребенка, его личностный рост.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Участие детей средней группы в проекте «Ветер, ветер! Ты могуч…» позволит обогатить их знания и представления об окружающем мире, природных явлениях; развить познавательный интерес, позволит поддержать у детей инициативу, сообразительность, пытливость и самостоятельность.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5705" y="360947"/>
            <a:ext cx="6184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29670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6083" y="2165683"/>
            <a:ext cx="112947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том, что ветер – это движение воздуха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описывать увиденные явления природы на картине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причинами возникновения ветра, ролью в жизни живых организмов, в том числе и человека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интерес к познавательной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о неживой природе, желание исследовать явление ветра всеми доступными способами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окружающему миру, явлениям неживой природы, любознательность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404936" y="144380"/>
            <a:ext cx="3994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09074" y="733926"/>
            <a:ext cx="11634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таким природным явлением, как ветер, причинами его возникновения, ролью в жизни живых организмов, в том числе и человека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753853" y="1624264"/>
            <a:ext cx="280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0952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2504" y="745958"/>
            <a:ext cx="51495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литературы, интернет- ресурсов по теме проекта, подбор необходимых материалов, составление плана реализации проекта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фотографий ветра, воздуха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литературы по теме  «Ветер, воздух»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для осуществления продуктивной деятельности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Информированность родителей о предстоящей деятельности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454442" y="180474"/>
            <a:ext cx="7339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проектом: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073041" y="854738"/>
            <a:ext cx="71189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Беседы: «Ветер, ты могуч!», «Атмосфера планет»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«Ветер, ты могуч!»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«Атмосфера планет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ветром на прогулке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	 «Горячо-холодно»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 стихии»                                                                                                        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книжек-малышек «экологические бедствия». 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Опыты: «С мыльными пузырями», «Холодный, горячий воздух», «Ветер-невидимка»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«Природные явления», «Деревья». 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835047" y="5626894"/>
            <a:ext cx="81293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4-х лопастной вертушки «Ветерок»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477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8347" y="216569"/>
            <a:ext cx="62323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результат: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9231" y="854242"/>
            <a:ext cx="1098483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Дети: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 знать, определение слов - воздух, ветер.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Будут  знать причины возникновения ветра, необходимость ветра в природе.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различать характерные особенности ветреной и безветренной погоды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Укрепятся партнерские отношения родителей, детей  и педагогов в совместной организации жизни группы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качество работы с детьми по развитию познавательно-исследовательских способностей через различные виды продуктивной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уровень педагогической компетентности в освоении современных образовательных технологий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уровень знаний о воздухе, свойствах и его получениях. </a:t>
            </a:r>
            <a:br>
              <a:rPr lang="ru-RU" dirty="0">
                <a:solidFill>
                  <a:srgbClr val="002060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8378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Рисунок 6" descr="161937714338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995" y="1527092"/>
            <a:ext cx="4909430" cy="4972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Рисунок 10" descr="16193771434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8111" y="1531386"/>
            <a:ext cx="6354141" cy="4768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595946" y="0"/>
            <a:ext cx="9380132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3600" b="1" i="1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направления реализации проекта: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3391393" y="773960"/>
            <a:ext cx="458279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Атмосфера планет</a:t>
            </a:r>
            <a:r>
              <a:rPr kumimoji="0" lang="ru-RU" altLang="ru-RU" sz="4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40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097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Рисунок 28" descr="16193786256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460" y="855636"/>
            <a:ext cx="4250685" cy="5666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211667" y="0"/>
            <a:ext cx="5009705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32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Что такое воздух? Ветер?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WhatsApp Image 2021-04-26 at 11.36.27.jpe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600" y="1147870"/>
            <a:ext cx="4154205" cy="553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521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41714" y="73152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2" name="Рисунок 21" descr="16193766502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01038"/>
            <a:ext cx="2948483" cy="3616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22" descr="161937656498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0602" y="2621342"/>
            <a:ext cx="3038907" cy="40526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87383" y="17417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796769" y="0"/>
            <a:ext cx="8499625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32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детей с ветром и воздухом путем экспериментальной деятельности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  <p:pic>
        <p:nvPicPr>
          <p:cNvPr id="11" name="Рисунок 10" descr="C:\Users\user\Downloads\161937880848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349" y="3193763"/>
            <a:ext cx="2921796" cy="348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user\Downloads\161937880850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9452" y="972984"/>
            <a:ext cx="2809875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00201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776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Тема Office</vt:lpstr>
      <vt:lpstr>                                                  </vt:lpstr>
      <vt:lpstr>                Возраст участников: дети 4-5 лет Тип проекта: познавательно-исследовательский, групповой   Продолжительность проекта: краткосрочный   Участники проекта:  учитель-логопед Бегунова Н.А., воспитатель группы Дмитренко Е.И.,  педагог-психолог Набока И.А., дети, родители                       </vt:lpstr>
      <vt:lpstr>    Любой ребенок по своей природе – исследователь, а экспериментирование – один из важнейших видов детской деятельности, который играет огромную роль в развитии дошкольника. Каждое наблюдение, каждый опыт так или иначе связываются с повседневной жизнью, благодаря чему дети могут продолжить исследования в своем ближайшем окружении.      Особое значение для развития личности дошкольника имеет усвоение им представлений о взаимосвязи природы и человека. Овладение способами практического взаимодействия с окружающей средой обеспечивает становление мировидения ребенка, его личностный рост.     Участие детей средней группы в проекте «Ветер, ветер! Ты могуч…» позволит обогатить их знания и представления об окружающем мире, природных явлениях; развить познавательный интерес, позволит поддержать у детей инициативу, сообразительность, пытливость и самостоятельность.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49</cp:revision>
  <dcterms:created xsi:type="dcterms:W3CDTF">2021-04-25T12:36:56Z</dcterms:created>
  <dcterms:modified xsi:type="dcterms:W3CDTF">2023-01-24T21:54:16Z</dcterms:modified>
</cp:coreProperties>
</file>