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  <p:sldId id="259" r:id="rId5"/>
    <p:sldId id="260" r:id="rId6"/>
    <p:sldId id="262" r:id="rId7"/>
    <p:sldId id="265" r:id="rId8"/>
    <p:sldId id="261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20A0"/>
    <a:srgbClr val="E1B4F0"/>
    <a:srgbClr val="00928A"/>
    <a:srgbClr val="D89102"/>
    <a:srgbClr val="FDAF17"/>
    <a:srgbClr val="531C19"/>
    <a:srgbClr val="892D29"/>
    <a:srgbClr val="006091"/>
    <a:srgbClr val="236B87"/>
    <a:srgbClr val="1311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079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05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598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092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54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6463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70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658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98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23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4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39874-CD41-4AD9-B4FB-A77D4C013F2E}" type="datetimeFigureOut">
              <a:rPr lang="ru-RU" smtClean="0"/>
              <a:t>17.01.2023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68FA4-317C-4AE2-A4D4-B53EE232250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86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4.gif" /><Relationship Id="rId5" Type="http://schemas.openxmlformats.org/officeDocument/2006/relationships/image" Target="../media/image27.png" /><Relationship Id="rId4" Type="http://schemas.openxmlformats.org/officeDocument/2006/relationships/image" Target="../media/image3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30.png" /><Relationship Id="rId5" Type="http://schemas.openxmlformats.org/officeDocument/2006/relationships/image" Target="../media/image29.png" /><Relationship Id="rId4" Type="http://schemas.openxmlformats.org/officeDocument/2006/relationships/image" Target="../media/image28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33.png" /><Relationship Id="rId4" Type="http://schemas.openxmlformats.org/officeDocument/2006/relationships/image" Target="../media/image4.gif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3.gif" /><Relationship Id="rId4" Type="http://schemas.openxmlformats.org/officeDocument/2006/relationships/image" Target="../media/image4.gif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9.png" /><Relationship Id="rId4" Type="http://schemas.openxmlformats.org/officeDocument/2006/relationships/image" Target="../media/image4.gif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37.png" /><Relationship Id="rId4" Type="http://schemas.openxmlformats.org/officeDocument/2006/relationships/image" Target="../media/image4.gif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4.gif" /><Relationship Id="rId4" Type="http://schemas.openxmlformats.org/officeDocument/2006/relationships/image" Target="../media/image26.png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gif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7" Type="http://schemas.openxmlformats.org/officeDocument/2006/relationships/image" Target="../media/image10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9.gif" /><Relationship Id="rId5" Type="http://schemas.openxmlformats.org/officeDocument/2006/relationships/image" Target="../media/image8.png" /><Relationship Id="rId4" Type="http://schemas.openxmlformats.org/officeDocument/2006/relationships/image" Target="../media/image7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4.png" /><Relationship Id="rId5" Type="http://schemas.openxmlformats.org/officeDocument/2006/relationships/image" Target="../media/image13.gif" /><Relationship Id="rId4" Type="http://schemas.openxmlformats.org/officeDocument/2006/relationships/image" Target="../media/image12.pn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 /><Relationship Id="rId3" Type="http://schemas.openxmlformats.org/officeDocument/2006/relationships/image" Target="../media/image15.png" /><Relationship Id="rId7" Type="http://schemas.openxmlformats.org/officeDocument/2006/relationships/image" Target="../media/image8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7.png" /><Relationship Id="rId5" Type="http://schemas.openxmlformats.org/officeDocument/2006/relationships/image" Target="../media/image4.gif" /><Relationship Id="rId4" Type="http://schemas.openxmlformats.org/officeDocument/2006/relationships/image" Target="../media/image16.png" /><Relationship Id="rId9" Type="http://schemas.openxmlformats.org/officeDocument/2006/relationships/image" Target="../media/image7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9.png" 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 /><Relationship Id="rId3" Type="http://schemas.openxmlformats.org/officeDocument/2006/relationships/image" Target="../media/image20.png" /><Relationship Id="rId7" Type="http://schemas.openxmlformats.org/officeDocument/2006/relationships/image" Target="../media/image24.pn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23.png" /><Relationship Id="rId5" Type="http://schemas.openxmlformats.org/officeDocument/2006/relationships/image" Target="../media/image22.png" /><Relationship Id="rId4" Type="http://schemas.openxmlformats.org/officeDocument/2006/relationships/image" Target="../media/image21.png" /><Relationship Id="rId9" Type="http://schemas.openxmlformats.org/officeDocument/2006/relationships/image" Target="../media/image4.gif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28D31F-499D-4ABC-A12A-6237053D1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2810EB-7DA5-4CAE-9793-56436A1C67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22D4340-258D-4A14-8EB4-7BB1DE550FA9}"/>
              </a:ext>
            </a:extLst>
          </p:cNvPr>
          <p:cNvSpPr txBox="1"/>
          <p:nvPr/>
        </p:nvSpPr>
        <p:spPr>
          <a:xfrm>
            <a:off x="-186447" y="2335352"/>
            <a:ext cx="65014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rgbClr val="43A4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Детям</a:t>
            </a:r>
          </a:p>
          <a:p>
            <a:pPr algn="ctr"/>
            <a:r>
              <a:rPr lang="ru-RU" sz="6000" dirty="0">
                <a:solidFill>
                  <a:srgbClr val="43A4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8800" dirty="0">
                <a:solidFill>
                  <a:srgbClr val="43A4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onaC" panose="02000000000000000000" pitchFamily="2" charset="0"/>
              </a:rPr>
              <a:t>о финансах</a:t>
            </a:r>
          </a:p>
        </p:txBody>
      </p:sp>
    </p:spTree>
    <p:extLst>
      <p:ext uri="{BB962C8B-B14F-4D97-AF65-F5344CB8AC3E}">
        <p14:creationId xmlns:p14="http://schemas.microsoft.com/office/powerpoint/2010/main" val="3525855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50B8C70-5140-4497-A9C2-B360657B71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7"/>
          <a:stretch/>
        </p:blipFill>
        <p:spPr>
          <a:xfrm>
            <a:off x="1527572" y="2903876"/>
            <a:ext cx="7616428" cy="39541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1737">
            <a:off x="664648" y="-1178346"/>
            <a:ext cx="10489423" cy="454541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45947D7-001F-479E-A8FB-91287A9C92C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00" y="2503022"/>
            <a:ext cx="4405200" cy="44052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72" y="91870"/>
            <a:ext cx="1550522" cy="20049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03429" y="0"/>
            <a:ext cx="5042307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531C19"/>
                </a:solidFill>
              </a:rPr>
              <a:t>Взрослым!</a:t>
            </a:r>
          </a:p>
          <a:p>
            <a:r>
              <a:rPr lang="ru-RU" sz="3600" b="1" dirty="0">
                <a:solidFill>
                  <a:srgbClr val="531C19"/>
                </a:solidFill>
              </a:rPr>
              <a:t>Заработанные деньги</a:t>
            </a:r>
          </a:p>
          <a:p>
            <a:r>
              <a:rPr lang="ru-RU" sz="3600" b="1" dirty="0">
                <a:solidFill>
                  <a:srgbClr val="531C19"/>
                </a:solidFill>
              </a:rPr>
              <a:t>можно копить или хранить </a:t>
            </a:r>
          </a:p>
          <a:p>
            <a:pPr algn="r"/>
            <a:r>
              <a:rPr lang="ru-RU" sz="3600" b="1" dirty="0">
                <a:solidFill>
                  <a:srgbClr val="531C19"/>
                </a:solidFill>
              </a:rPr>
              <a:t>В </a:t>
            </a:r>
            <a:r>
              <a:rPr lang="ru-RU" sz="5400" b="1" dirty="0">
                <a:solidFill>
                  <a:srgbClr val="236B87"/>
                </a:solidFill>
              </a:rPr>
              <a:t>БАНКЕ</a:t>
            </a:r>
          </a:p>
        </p:txBody>
      </p:sp>
    </p:spTree>
    <p:extLst>
      <p:ext uri="{BB962C8B-B14F-4D97-AF65-F5344CB8AC3E}">
        <p14:creationId xmlns:p14="http://schemas.microsoft.com/office/powerpoint/2010/main" val="401894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57229B1-DF7D-45A3-9507-4F441A9D4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47" y="2705353"/>
            <a:ext cx="5210178" cy="4578443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A53076BB-27DA-4580-AC44-9468A4DA56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958" y="2538852"/>
            <a:ext cx="1861893" cy="178029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B04FAB3-9C56-416C-99EA-D7234BE112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773" y="2922802"/>
            <a:ext cx="875847" cy="6617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6130" y="92528"/>
            <a:ext cx="546303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/>
              <a:t>А детям!</a:t>
            </a:r>
          </a:p>
          <a:p>
            <a:r>
              <a:rPr lang="ru-RU" sz="6000" dirty="0"/>
              <a:t>       в </a:t>
            </a:r>
            <a:r>
              <a:rPr lang="ru-RU" sz="6000" b="1" dirty="0">
                <a:solidFill>
                  <a:srgbClr val="D8910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КОПИЛКЕ!</a:t>
            </a:r>
          </a:p>
        </p:txBody>
      </p:sp>
    </p:spTree>
    <p:extLst>
      <p:ext uri="{BB962C8B-B14F-4D97-AF65-F5344CB8AC3E}">
        <p14:creationId xmlns:p14="http://schemas.microsoft.com/office/powerpoint/2010/main" val="380412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364" y="1327364"/>
            <a:ext cx="66764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konaC" panose="02000000000000000000" pitchFamily="2" charset="0"/>
              </a:rPr>
              <a:t>А теперь разгадаем</a:t>
            </a:r>
          </a:p>
          <a:p>
            <a:pPr algn="ctr"/>
            <a:r>
              <a:rPr lang="ru-RU" sz="4000" dirty="0"/>
              <a:t> </a:t>
            </a:r>
          </a:p>
          <a:p>
            <a:pPr algn="ctr"/>
            <a:endParaRPr lang="ru-RU" sz="4000" b="1" dirty="0">
              <a:solidFill>
                <a:srgbClr val="0092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8800" b="1" dirty="0">
                <a:solidFill>
                  <a:srgbClr val="0092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КРОССВОРД</a:t>
            </a:r>
          </a:p>
        </p:txBody>
      </p:sp>
    </p:spTree>
    <p:extLst>
      <p:ext uri="{BB962C8B-B14F-4D97-AF65-F5344CB8AC3E}">
        <p14:creationId xmlns:p14="http://schemas.microsoft.com/office/powerpoint/2010/main" val="3932671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Picture 2" descr="E:\презентация\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1512461" y="564405"/>
            <a:ext cx="7631540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50098" y="495050"/>
            <a:ext cx="49895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1. </a:t>
            </a:r>
            <a:r>
              <a:rPr lang="ru-RU" sz="3200" b="1" dirty="0"/>
              <a:t>Где можно купить вещи,</a:t>
            </a:r>
          </a:p>
          <a:p>
            <a:pPr algn="r"/>
            <a:r>
              <a:rPr lang="ru-RU" sz="3200" b="1" dirty="0"/>
              <a:t> окружающие нас?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2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0098" y="495050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b="1" dirty="0"/>
          </a:p>
        </p:txBody>
      </p:sp>
      <p:pic>
        <p:nvPicPr>
          <p:cNvPr id="9" name="Picture 2" descr="E:\презентация\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1512460" y="495050"/>
            <a:ext cx="7631539" cy="585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pic>
        <p:nvPicPr>
          <p:cNvPr id="3075" name="Picture 3" descr="E:\презентация\kisspng-priority-queue-clip-art-queue-5b0bc9a83f068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475" y="336758"/>
            <a:ext cx="4179749" cy="148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85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2050" name="Picture 2" descr="E:\презентация\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1512460" y="495050"/>
            <a:ext cx="7631539" cy="585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50098" y="495050"/>
            <a:ext cx="52670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2. </a:t>
            </a:r>
            <a:r>
              <a:rPr lang="ru-RU" sz="3200" b="1" dirty="0"/>
              <a:t>На что можно приобрести</a:t>
            </a:r>
          </a:p>
          <a:p>
            <a:pPr algn="r"/>
            <a:r>
              <a:rPr lang="ru-RU" sz="3200" b="1" dirty="0"/>
              <a:t>(купить) вещь в магазине?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1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0" name="Picture 2" descr="E:\презентация\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1512461" y="588254"/>
            <a:ext cx="7631538" cy="585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DBA44D9-ECF3-4E9F-9109-12CA10E8CB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250" y="-316707"/>
            <a:ext cx="3287960" cy="401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2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1" name="Picture 2" descr="E:\презентация\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"/>
          <a:stretch/>
        </p:blipFill>
        <p:spPr bwMode="auto">
          <a:xfrm>
            <a:off x="1512461" y="588254"/>
            <a:ext cx="7631538" cy="585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17483" y="201222"/>
            <a:ext cx="501637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3. </a:t>
            </a:r>
            <a:r>
              <a:rPr lang="ru-RU" sz="4000" b="1" dirty="0"/>
              <a:t>Откуда появляются</a:t>
            </a:r>
          </a:p>
          <a:p>
            <a:pPr algn="r"/>
            <a:r>
              <a:rPr lang="ru-RU" sz="4000" b="1" dirty="0"/>
              <a:t>деньги?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330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6146" name="Picture 2" descr="E:\презентация\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 bwMode="auto">
          <a:xfrm>
            <a:off x="1509240" y="638958"/>
            <a:ext cx="7634760" cy="585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ED6F52F-4DE5-49F4-B41E-E13AA7757B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35" y="218888"/>
            <a:ext cx="3649629" cy="181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2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Picture 2" descr="E:\презентация\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 bwMode="auto">
          <a:xfrm>
            <a:off x="1509240" y="638958"/>
            <a:ext cx="7634760" cy="585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14627" y="201222"/>
            <a:ext cx="58959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solidFill>
                  <a:srgbClr val="FF0000"/>
                </a:solidFill>
              </a:rPr>
              <a:t>4. </a:t>
            </a:r>
            <a:r>
              <a:rPr lang="ru-RU" sz="3600" b="1" dirty="0"/>
              <a:t>С помощью чего можно получить деньги через банкомат?</a:t>
            </a: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0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4611">
            <a:off x="-541266" y="2684831"/>
            <a:ext cx="10226529" cy="44314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4611">
            <a:off x="3854894" y="1378052"/>
            <a:ext cx="8976463" cy="388980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012F2BA-9A04-4FF1-BD36-3E35124FB5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077" y="69472"/>
            <a:ext cx="3314700" cy="428625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F6F8E72-8383-42D2-BDDF-120F57B99231}"/>
              </a:ext>
            </a:extLst>
          </p:cNvPr>
          <p:cNvSpPr txBox="1"/>
          <p:nvPr/>
        </p:nvSpPr>
        <p:spPr>
          <a:xfrm>
            <a:off x="3545655" y="3508328"/>
            <a:ext cx="6889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ArkonaC" panose="02000000000000000000" pitchFamily="2" charset="0"/>
              </a:rPr>
              <a:t>Здравствуйте ребята!</a:t>
            </a:r>
          </a:p>
          <a:p>
            <a:r>
              <a:rPr lang="ru-RU" sz="3600" dirty="0">
                <a:latin typeface="ArkonaC" panose="02000000000000000000" pitchFamily="2" charset="0"/>
                <a:ea typeface="DFPOP1-W9" panose="02010609010101010101" pitchFamily="1" charset="-128"/>
              </a:rPr>
              <a:t>            Я Ученная Сова!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3633" y="4954138"/>
            <a:ext cx="415851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ArkonaC" panose="02000000000000000000" pitchFamily="2" charset="0"/>
              </a:rPr>
              <a:t>Сегодня я предлагаю вам</a:t>
            </a:r>
          </a:p>
          <a:p>
            <a:r>
              <a:rPr lang="ru-RU" sz="4000" dirty="0">
                <a:latin typeface="ArkonaC" panose="02000000000000000000" pitchFamily="2" charset="0"/>
              </a:rPr>
              <a:t> познакомиться!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8081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"/>
          <a:stretch/>
        </p:blipFill>
        <p:spPr>
          <a:xfrm>
            <a:off x="1447800" y="502920"/>
            <a:ext cx="7696200" cy="58521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pic>
        <p:nvPicPr>
          <p:cNvPr id="5122" name="Picture 2" descr="E:\презентация\cover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284" y="-532382"/>
            <a:ext cx="51435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24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"/>
          <a:stretch/>
        </p:blipFill>
        <p:spPr>
          <a:xfrm>
            <a:off x="1447800" y="502920"/>
            <a:ext cx="7696200" cy="58521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14627" y="201222"/>
            <a:ext cx="58959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>
                <a:solidFill>
                  <a:srgbClr val="FF0000"/>
                </a:solidFill>
              </a:rPr>
              <a:t>5. </a:t>
            </a:r>
            <a:r>
              <a:rPr lang="ru-RU" sz="3600" b="1" dirty="0"/>
              <a:t>В каком месте можно копить и хранить свои деньги?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6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"/>
          <a:stretch/>
        </p:blipFill>
        <p:spPr>
          <a:xfrm>
            <a:off x="1428750" y="502920"/>
            <a:ext cx="7715250" cy="58521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0B8C70-5140-4497-A9C2-B360657B71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7"/>
          <a:stretch/>
        </p:blipFill>
        <p:spPr>
          <a:xfrm>
            <a:off x="3123543" y="521651"/>
            <a:ext cx="3403131" cy="176676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70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856C488-4788-4BB0-9CBC-38FC3FC30820}"/>
              </a:ext>
            </a:extLst>
          </p:cNvPr>
          <p:cNvSpPr/>
          <p:nvPr/>
        </p:nvSpPr>
        <p:spPr>
          <a:xfrm>
            <a:off x="3943350" y="9205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8404">
            <a:off x="-1514476" y="1522304"/>
            <a:ext cx="11287129" cy="489108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461" y="201222"/>
            <a:ext cx="1861893" cy="24076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6950" y="3506183"/>
            <a:ext cx="6046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E2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onaC" panose="02000000000000000000" pitchFamily="2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4838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26F6C-D4F5-4324-9A42-DA4B03F9E3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61D45C-4997-40B7-ABA8-1076B60CB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Посмотрите вокруг! Что вы видите? Нас окружает множество разнообразных вещей! Как вы думаете откуда все эти вещи?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CAB3579-7BB7-4F16-A761-9E02C7963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73B7512-A0B6-48E2-952B-06708948BB93}"/>
              </a:ext>
            </a:extLst>
          </p:cNvPr>
          <p:cNvSpPr/>
          <p:nvPr/>
        </p:nvSpPr>
        <p:spPr>
          <a:xfrm>
            <a:off x="855678" y="752641"/>
            <a:ext cx="74745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3498BF"/>
                </a:solidFill>
              </a:rPr>
              <a:t>Посмотрите вокруг! Что вы видите? Нас окружает множество разнообразных вещей! </a:t>
            </a:r>
            <a:r>
              <a:rPr lang="ru-RU" sz="3000" dirty="0">
                <a:solidFill>
                  <a:srgbClr val="F21E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 думаете откуда</a:t>
            </a:r>
            <a:r>
              <a:rPr lang="ru-RU" sz="3000" b="1" dirty="0">
                <a:solidFill>
                  <a:srgbClr val="F21E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F21E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ЭТИ ВЕЩИ</a:t>
            </a:r>
            <a:r>
              <a:rPr lang="ru-RU" sz="3000" b="1" dirty="0">
                <a:solidFill>
                  <a:srgbClr val="F21E8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07061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35117CE-0C2E-493F-9EA4-17D2CC83C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9811">
            <a:off x="2690788" y="110261"/>
            <a:ext cx="2236724" cy="178273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298E91D-26AA-4E1B-B2F3-64129B3A8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87" y="2055815"/>
            <a:ext cx="3631746" cy="2958730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56D4936B-306B-4901-9FAA-DBE2906F3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0819">
            <a:off x="4666427" y="544293"/>
            <a:ext cx="3520129" cy="28677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094" y="-96000"/>
            <a:ext cx="5467350" cy="597991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AB0006D-A7B1-4F8F-98D9-3AF7545B066D}"/>
              </a:ext>
            </a:extLst>
          </p:cNvPr>
          <p:cNvSpPr txBox="1"/>
          <p:nvPr/>
        </p:nvSpPr>
        <p:spPr>
          <a:xfrm>
            <a:off x="1904300" y="5796683"/>
            <a:ext cx="70749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420C03"/>
                </a:solidFill>
              </a:rPr>
              <a:t>А в каком месте их купили?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89D6F4D-3D11-4961-AEBB-9323A271CE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00" y="961857"/>
            <a:ext cx="6862195" cy="51466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787" y="-348785"/>
            <a:ext cx="5467350" cy="59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6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AB0006D-A7B1-4F8F-98D9-3AF7545B066D}"/>
              </a:ext>
            </a:extLst>
          </p:cNvPr>
          <p:cNvSpPr txBox="1"/>
          <p:nvPr/>
        </p:nvSpPr>
        <p:spPr>
          <a:xfrm>
            <a:off x="2021747" y="6071673"/>
            <a:ext cx="658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 в каком месте их купили?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09DDA5-6ED9-4617-B858-31086AFFCA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"/>
          <a:stretch/>
        </p:blipFill>
        <p:spPr>
          <a:xfrm>
            <a:off x="1482654" y="0"/>
            <a:ext cx="766134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12764B-172D-4008-8248-49D307BFE634}"/>
              </a:ext>
            </a:extLst>
          </p:cNvPr>
          <p:cNvSpPr txBox="1"/>
          <p:nvPr/>
        </p:nvSpPr>
        <p:spPr>
          <a:xfrm>
            <a:off x="1629744" y="1483688"/>
            <a:ext cx="267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002060"/>
                </a:solidFill>
                <a:highlight>
                  <a:srgbClr val="FFFF00"/>
                </a:highlight>
              </a:rPr>
              <a:t>Все вещи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FFFEE7-993D-4BAB-B308-9167BDBB6862}"/>
              </a:ext>
            </a:extLst>
          </p:cNvPr>
          <p:cNvSpPr txBox="1"/>
          <p:nvPr/>
        </p:nvSpPr>
        <p:spPr>
          <a:xfrm>
            <a:off x="3678367" y="4104134"/>
            <a:ext cx="499649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chemeClr val="accent2">
                    <a:lumMod val="50000"/>
                  </a:schemeClr>
                </a:solidFill>
                <a:highlight>
                  <a:srgbClr val="FFFF00"/>
                </a:highlight>
              </a:rPr>
              <a:t>МАГАЗИНАХ!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B660EB-6B0F-4854-A70A-A9897294478F}"/>
              </a:ext>
            </a:extLst>
          </p:cNvPr>
          <p:cNvSpPr txBox="1"/>
          <p:nvPr/>
        </p:nvSpPr>
        <p:spPr>
          <a:xfrm>
            <a:off x="5085912" y="2332247"/>
            <a:ext cx="314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highlight>
                  <a:srgbClr val="FFFF00"/>
                </a:highlight>
              </a:rPr>
              <a:t>приобретаются в</a:t>
            </a:r>
          </a:p>
        </p:txBody>
      </p:sp>
    </p:spTree>
    <p:extLst>
      <p:ext uri="{BB962C8B-B14F-4D97-AF65-F5344CB8AC3E}">
        <p14:creationId xmlns:p14="http://schemas.microsoft.com/office/powerpoint/2010/main" val="393196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4172"/>
            <a:ext cx="9144000" cy="6858000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012F2BA-9A04-4FF1-BD36-3E35124FB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077" y="2399250"/>
            <a:ext cx="2183094" cy="282296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F6F8E72-8383-42D2-BDDF-120F57B99231}"/>
              </a:ext>
            </a:extLst>
          </p:cNvPr>
          <p:cNvSpPr txBox="1"/>
          <p:nvPr/>
        </p:nvSpPr>
        <p:spPr>
          <a:xfrm>
            <a:off x="2466364" y="235128"/>
            <a:ext cx="672325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Люди в магазинах могут купить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                     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</a:rPr>
              <a:t>                  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9D6469-8275-4E2B-9093-F20BAC413848}"/>
              </a:ext>
            </a:extLst>
          </p:cNvPr>
          <p:cNvSpPr txBox="1"/>
          <p:nvPr/>
        </p:nvSpPr>
        <p:spPr>
          <a:xfrm>
            <a:off x="1937856" y="5050523"/>
            <a:ext cx="420499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rgbClr val="002060"/>
                </a:solidFill>
              </a:rPr>
              <a:t>если есть…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D301B2D-CF6D-4BF6-9E10-6E1DBC10E6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020" y="752482"/>
            <a:ext cx="2174657" cy="341541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DBA44D9-ECF3-4E9F-9109-12CA10E8CB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89" y="3340893"/>
            <a:ext cx="3287960" cy="401788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CF4D2B0-B494-44BB-91B8-555776EBC3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5462" y="1545567"/>
            <a:ext cx="3584759" cy="16033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DB860E4-D3C3-4CDA-B035-160D34126866}"/>
              </a:ext>
            </a:extLst>
          </p:cNvPr>
          <p:cNvSpPr txBox="1"/>
          <p:nvPr/>
        </p:nvSpPr>
        <p:spPr>
          <a:xfrm>
            <a:off x="6291743" y="2197916"/>
            <a:ext cx="2592198" cy="1134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558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0B78B63-6FF4-4244-8B2C-24479F3DF3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931" y="3670231"/>
            <a:ext cx="2507093" cy="234149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39A3D6B-AD71-4C6F-BB67-CAFFBBF4F4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291" y="2926412"/>
            <a:ext cx="3123949" cy="31239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477C33C-41B5-4BB4-8D72-8AD1898CBA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856" y="279205"/>
            <a:ext cx="2183094" cy="282296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5F84BA8-A7A0-4FDE-9E45-7C73EFE52E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417" y="2399977"/>
            <a:ext cx="2703632" cy="37487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5380C39-8033-4784-BB74-94CA2333E61C}"/>
              </a:ext>
            </a:extLst>
          </p:cNvPr>
          <p:cNvSpPr txBox="1"/>
          <p:nvPr/>
        </p:nvSpPr>
        <p:spPr>
          <a:xfrm>
            <a:off x="4242383" y="2344521"/>
            <a:ext cx="4187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Может как в сказке?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450A79-2A53-4F29-BD43-431C4A5CDDAA}"/>
              </a:ext>
            </a:extLst>
          </p:cNvPr>
          <p:cNvSpPr txBox="1"/>
          <p:nvPr/>
        </p:nvSpPr>
        <p:spPr>
          <a:xfrm>
            <a:off x="3397541" y="245642"/>
            <a:ext cx="624950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/>
              <a:t>Откуда появляются деньги?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26A9F5-CC7C-4CEE-9255-CEEA9BF30014}"/>
              </a:ext>
            </a:extLst>
          </p:cNvPr>
          <p:cNvSpPr txBox="1"/>
          <p:nvPr/>
        </p:nvSpPr>
        <p:spPr>
          <a:xfrm>
            <a:off x="1965767" y="6114530"/>
            <a:ext cx="6760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/>
              <a:t>Нужно попросить волшебную рыбку?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DCBEBCF-3F01-4FD6-8389-D7EAF133D2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74458">
            <a:off x="4263680" y="209906"/>
            <a:ext cx="3425694" cy="279086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0E85A66-F21F-403F-B119-EF70947A64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76328">
            <a:off x="4818277" y="615915"/>
            <a:ext cx="2290424" cy="1825536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15295062-0EBB-4F42-A059-58A69201A9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2550">
            <a:off x="4041117" y="376876"/>
            <a:ext cx="3015790" cy="245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2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41993CE-D865-4F0E-9B4B-4F43F872EA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020" y="-66825"/>
            <a:ext cx="5775536" cy="315765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ED6F52F-4DE5-49F4-B41E-E13AA7757B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733" y="3959273"/>
            <a:ext cx="6335042" cy="31576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2E161B-86DA-4627-9EFE-37316B7D4ABA}"/>
              </a:ext>
            </a:extLst>
          </p:cNvPr>
          <p:cNvSpPr txBox="1"/>
          <p:nvPr/>
        </p:nvSpPr>
        <p:spPr>
          <a:xfrm>
            <a:off x="5887941" y="2893330"/>
            <a:ext cx="6335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FF00"/>
                </a:solidFill>
              </a:rPr>
              <a:t>РАБОТА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72205D-3E83-4C62-BAC0-C4AD6B350926}"/>
              </a:ext>
            </a:extLst>
          </p:cNvPr>
          <p:cNvSpPr txBox="1"/>
          <p:nvPr/>
        </p:nvSpPr>
        <p:spPr>
          <a:xfrm>
            <a:off x="5151058" y="2893330"/>
            <a:ext cx="909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41403C"/>
                </a:solidFill>
              </a:rPr>
              <a:t>ЗА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584EF2-4297-48D4-B8E1-FCDD2B690E02}"/>
              </a:ext>
            </a:extLst>
          </p:cNvPr>
          <p:cNvSpPr txBox="1"/>
          <p:nvPr/>
        </p:nvSpPr>
        <p:spPr>
          <a:xfrm>
            <a:off x="8121926" y="2893330"/>
            <a:ext cx="891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41403C"/>
                </a:solidFill>
              </a:rPr>
              <a:t>ТЬ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09CF9B-69CE-4796-8BDA-3C3B9E269E17}"/>
              </a:ext>
            </a:extLst>
          </p:cNvPr>
          <p:cNvSpPr txBox="1"/>
          <p:nvPr/>
        </p:nvSpPr>
        <p:spPr>
          <a:xfrm>
            <a:off x="1641756" y="2996136"/>
            <a:ext cx="363302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dirty="0">
                <a:solidFill>
                  <a:srgbClr val="41403C"/>
                </a:solidFill>
              </a:rPr>
              <a:t>Деньги нужно</a:t>
            </a:r>
          </a:p>
        </p:txBody>
      </p:sp>
    </p:spTree>
    <p:extLst>
      <p:ext uri="{BB962C8B-B14F-4D97-AF65-F5344CB8AC3E}">
        <p14:creationId xmlns:p14="http://schemas.microsoft.com/office/powerpoint/2010/main" val="384986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4E4E8-8D2D-48E9-B4D8-344786E6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CF578C-FB20-4F16-952E-2FDAC1C74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7"/>
          <a:stretch/>
        </p:blipFill>
        <p:spPr>
          <a:xfrm>
            <a:off x="0" y="0"/>
            <a:ext cx="9144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8CBEDA-D640-4D1D-91F3-95B16F5EA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792" y="4552497"/>
            <a:ext cx="1659332" cy="137324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FEC589-1D7D-4C0D-A1C8-729525A720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42" y="2631104"/>
            <a:ext cx="2739232" cy="40481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C77D37-B209-40F2-9F11-AA7A9AA137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565" y="4164629"/>
            <a:ext cx="1606303" cy="22488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E1038AC-AFF3-419C-896D-A336558E95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260" y="4164629"/>
            <a:ext cx="1332856" cy="172352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A6BB66E-36BA-42A8-B071-4915BC3B69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86" y="4409622"/>
            <a:ext cx="830479" cy="73914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4F8CEAE-3F01-422A-9664-B071A8973D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297" y="4409622"/>
            <a:ext cx="830479" cy="73914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57E45B1-1FFD-4911-82E9-25E4F1A30C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289" y="4600574"/>
            <a:ext cx="646060" cy="57500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B187DA2-4B5C-437B-A8D1-608F6ADFA5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572" y="47776"/>
            <a:ext cx="1861893" cy="24076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7565" y="401363"/>
            <a:ext cx="55425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13110B"/>
                </a:solidFill>
              </a:rPr>
              <a:t>Заработанные деньги</a:t>
            </a:r>
          </a:p>
          <a:p>
            <a:r>
              <a:rPr lang="ru-RU" sz="3600" b="1" dirty="0">
                <a:solidFill>
                  <a:srgbClr val="13110B"/>
                </a:solidFill>
              </a:rPr>
              <a:t>можно получить, </a:t>
            </a:r>
          </a:p>
          <a:p>
            <a:r>
              <a:rPr lang="ru-RU" sz="3600" b="1" dirty="0">
                <a:solidFill>
                  <a:srgbClr val="13110B"/>
                </a:solidFill>
              </a:rPr>
              <a:t>используя</a:t>
            </a:r>
          </a:p>
          <a:p>
            <a:pPr algn="r"/>
            <a:r>
              <a:rPr lang="ru-RU" sz="3600" b="1" dirty="0">
                <a:solidFill>
                  <a:srgbClr val="006C67"/>
                </a:solidFill>
              </a:rPr>
              <a:t>БАНКОВСКУЮ КАРТУ </a:t>
            </a:r>
          </a:p>
          <a:p>
            <a:pPr algn="r"/>
            <a:r>
              <a:rPr lang="ru-RU" sz="3600" b="1" dirty="0"/>
              <a:t>в банкомате</a:t>
            </a:r>
          </a:p>
        </p:txBody>
      </p:sp>
    </p:spTree>
    <p:extLst>
      <p:ext uri="{BB962C8B-B14F-4D97-AF65-F5344CB8AC3E}">
        <p14:creationId xmlns:p14="http://schemas.microsoft.com/office/powerpoint/2010/main" val="95769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804</TotalTime>
  <Words>200</Words>
  <Application>Microsoft Office PowerPoint</Application>
  <PresentationFormat>Экран (4:3)</PresentationFormat>
  <Paragraphs>49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Малинка</dc:creator>
  <cp:lastModifiedBy>Неизвестный пользователь</cp:lastModifiedBy>
  <cp:revision>54</cp:revision>
  <dcterms:created xsi:type="dcterms:W3CDTF">2020-02-15T13:52:42Z</dcterms:created>
  <dcterms:modified xsi:type="dcterms:W3CDTF">2023-01-17T06:04:48Z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3104522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