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gif" Extension="gif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notesMaster+xml" PartName="/ppt/notesMasters/notesMaster1.xml"/>
  <Override ContentType="application/vnd.openxmlformats-officedocument.presentationml.tags+xml" PartName="/ppt/tags/tag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0.xml"/>
  <Override ContentType="application/vnd.openxmlformats-officedocument.presentationml.notesSlide+xml" PartName="/ppt/notesSlides/notesSlide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63" r:id="rId3"/>
    <p:sldId id="262" r:id="rId4"/>
    <p:sldId id="257" r:id="rId5"/>
    <p:sldId id="261" r:id="rId6"/>
    <p:sldId id="260" r:id="rId7"/>
    <p:sldId id="259" r:id="rId8"/>
    <p:sldId id="258" r:id="rId9"/>
    <p:sldId id="267" r:id="rId10"/>
    <p:sldId id="265" r:id="rId11"/>
    <p:sldId id="264" r:id="rId12"/>
  </p:sldIdLst>
  <p:sldSz cx="9144000" cy="6858000" type="screen4x3"/>
  <p:notesSz cx="6858000" cy="9144000"/>
  <p:custDataLst>
    <p:tags r:id="rId14"/>
  </p:custDataLst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4662" autoAdjust="0"/>
  </p:normalViewPr>
  <p:slideViewPr>
    <p:cSldViewPr>
      <p:cViewPr varScale="1">
        <p:scale>
          <a:sx n="70" d="100"/>
          <a:sy n="70" d="100"/>
        </p:scale>
        <p:origin x="-115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A24178-31FA-44EB-A18C-0ACC1D49922D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80C57D-69B0-4CAA-B04B-F060E45747D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99818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80C57D-69B0-4CAA-B04B-F060E45747D5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80C57D-69B0-4CAA-B04B-F060E45747D5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80C57D-69B0-4CAA-B04B-F060E45747D5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80C57D-69B0-4CAA-B04B-F060E45747D5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80C57D-69B0-4CAA-B04B-F060E45747D5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80C57D-69B0-4CAA-B04B-F060E45747D5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80C57D-69B0-4CAA-B04B-F060E45747D5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80C57D-69B0-4CAA-B04B-F060E45747D5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80C57D-69B0-4CAA-B04B-F060E45747D5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80C57D-69B0-4CAA-B04B-F060E45747D5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80C57D-69B0-4CAA-B04B-F060E45747D5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1/25/2023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1/25/2023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1/25/2023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6200" y="76200"/>
            <a:ext cx="8915400" cy="6629400"/>
          </a:xfrm>
          <a:prstGeom prst="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 w="76200">
            <a:solidFill>
              <a:srgbClr val="FFC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600200" y="914400"/>
            <a:ext cx="6019800" cy="1295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14400" y="1219200"/>
            <a:ext cx="7467600" cy="609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24000" y="1905000"/>
            <a:ext cx="6629400" cy="1828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endParaRPr lang="ru-RU" sz="2000" b="1" dirty="0">
              <a:ln/>
              <a:solidFill>
                <a:schemeClr val="accent3"/>
              </a:solidFill>
            </a:endParaRPr>
          </a:p>
          <a:p>
            <a:pPr algn="ctr"/>
            <a:endParaRPr lang="ru-RU" sz="2000" b="1" dirty="0">
              <a:ln/>
              <a:solidFill>
                <a:schemeClr val="accent3"/>
              </a:solidFill>
            </a:endParaRPr>
          </a:p>
          <a:p>
            <a:pPr algn="ctr"/>
            <a:endParaRPr lang="ru-RU" sz="2000" b="1" dirty="0">
              <a:ln/>
              <a:solidFill>
                <a:schemeClr val="accent3"/>
              </a:solidFill>
            </a:endParaRPr>
          </a:p>
          <a:p>
            <a:pPr algn="ctr"/>
            <a:r>
              <a:rPr lang="ru-RU" sz="2000" b="1" dirty="0">
                <a:ln/>
                <a:solidFill>
                  <a:schemeClr val="accent3"/>
                </a:solidFill>
              </a:rPr>
              <a:t>Предложите малышу рассмотреть картинки и спросите, какой предмет маленький, какой большой. Если на картинке нарисованы три предмета, сначала сами проговорите, показывая малышу, где большой, средний и маленький предмет. Попросите показать, где самый большой мячик, где средний мячик, где самый маленький. Карточки представлены в порядке усложнения работы.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295400" y="1371600"/>
            <a:ext cx="6858000" cy="533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rgbClr val="FF0000"/>
                </a:solidFill>
              </a:rPr>
              <a:t>БОЛЬШОЙ, СРЕДНИЙ, МАЛЕНЬКИЙ</a:t>
            </a:r>
          </a:p>
        </p:txBody>
      </p:sp>
      <p:pic>
        <p:nvPicPr>
          <p:cNvPr id="28674" name="Picture 2" descr="http://nachalo4ka.ru/wp-content/uploads/2015/01/parovozik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9800" y="4648200"/>
            <a:ext cx="4762500" cy="1838325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1066800" y="304800"/>
            <a:ext cx="716280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002060"/>
                </a:solidFill>
              </a:rPr>
              <a:t>Развивающая игра для детей 3-4 лет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6200" y="76200"/>
            <a:ext cx="8915400" cy="6629400"/>
          </a:xfrm>
          <a:prstGeom prst="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 w="76200">
            <a:solidFill>
              <a:srgbClr val="FFC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 descr="домик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14400" y="2286000"/>
            <a:ext cx="3886200" cy="3840861"/>
          </a:xfrm>
          <a:prstGeom prst="rect">
            <a:avLst/>
          </a:prstGeom>
        </p:spPr>
      </p:pic>
      <p:pic>
        <p:nvPicPr>
          <p:cNvPr id="4" name="Рисунок 3" descr="домик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8200" y="685800"/>
            <a:ext cx="2667000" cy="2635885"/>
          </a:xfrm>
          <a:prstGeom prst="rect">
            <a:avLst/>
          </a:prstGeom>
        </p:spPr>
      </p:pic>
      <p:pic>
        <p:nvPicPr>
          <p:cNvPr id="5" name="Рисунок 4" descr="домик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72200" y="3733800"/>
            <a:ext cx="1619089" cy="16002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6200" y="76200"/>
            <a:ext cx="8915400" cy="6629400"/>
          </a:xfrm>
          <a:prstGeom prst="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 w="76200">
            <a:solidFill>
              <a:srgbClr val="FFC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 descr="гриб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21206" y="381380"/>
            <a:ext cx="4241394" cy="3976307"/>
          </a:xfrm>
          <a:prstGeom prst="rect">
            <a:avLst/>
          </a:prstGeom>
        </p:spPr>
      </p:pic>
      <p:pic>
        <p:nvPicPr>
          <p:cNvPr id="4" name="Рисунок 3" descr="гриб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86000" y="4495800"/>
            <a:ext cx="1676400" cy="1571625"/>
          </a:xfrm>
          <a:prstGeom prst="rect">
            <a:avLst/>
          </a:prstGeom>
        </p:spPr>
      </p:pic>
      <p:pic>
        <p:nvPicPr>
          <p:cNvPr id="5" name="Рисунок 4" descr="гриб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05400" y="2895600"/>
            <a:ext cx="2682240" cy="25146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6200" y="76200"/>
            <a:ext cx="8915400" cy="6629400"/>
          </a:xfrm>
          <a:prstGeom prst="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 w="76200">
            <a:solidFill>
              <a:srgbClr val="FFC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 descr="яблоко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95401" y="2514600"/>
            <a:ext cx="1524000" cy="1723982"/>
          </a:xfrm>
          <a:prstGeom prst="rect">
            <a:avLst/>
          </a:prstGeom>
        </p:spPr>
      </p:pic>
      <p:pic>
        <p:nvPicPr>
          <p:cNvPr id="4" name="Рисунок 3" descr="яблоко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38600" y="1295400"/>
            <a:ext cx="4209524" cy="476190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6200" y="76200"/>
            <a:ext cx="8915400" cy="6629400"/>
          </a:xfrm>
          <a:prstGeom prst="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 w="76200">
            <a:solidFill>
              <a:srgbClr val="FFC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корова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" y="0"/>
            <a:ext cx="5875640" cy="4419600"/>
          </a:xfrm>
          <a:prstGeom prst="rect">
            <a:avLst/>
          </a:prstGeom>
        </p:spPr>
      </p:pic>
      <p:pic>
        <p:nvPicPr>
          <p:cNvPr id="6" name="Рисунок 5" descr="корова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4686618" y="4191000"/>
            <a:ext cx="2937820" cy="2209800"/>
          </a:xfrm>
          <a:prstGeom prst="rect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5EA2B85A-AF1B-4158-8DC5-02002E408C03}"/>
              </a:ext>
            </a:extLst>
          </p:cNvPr>
          <p:cNvSpPr/>
          <p:nvPr/>
        </p:nvSpPr>
        <p:spPr>
          <a:xfrm>
            <a:off x="8229600" y="6400800"/>
            <a:ext cx="762000" cy="228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6200" y="76200"/>
            <a:ext cx="8915400" cy="6629400"/>
          </a:xfrm>
          <a:prstGeom prst="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 w="76200">
            <a:solidFill>
              <a:srgbClr val="FFC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клубника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" y="1066800"/>
            <a:ext cx="4099035" cy="3962400"/>
          </a:xfrm>
          <a:prstGeom prst="rect">
            <a:avLst/>
          </a:prstGeom>
        </p:spPr>
      </p:pic>
      <p:pic>
        <p:nvPicPr>
          <p:cNvPr id="8" name="Рисунок 7" descr="клубника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72200" y="3048000"/>
            <a:ext cx="1676400" cy="162052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6200" y="76200"/>
            <a:ext cx="8915400" cy="6629400"/>
          </a:xfrm>
          <a:prstGeom prst="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 w="76200">
            <a:solidFill>
              <a:srgbClr val="FFC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 descr="овечка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9600" y="762000"/>
            <a:ext cx="4267200" cy="3771466"/>
          </a:xfrm>
          <a:prstGeom prst="rect">
            <a:avLst/>
          </a:prstGeom>
        </p:spPr>
      </p:pic>
      <p:pic>
        <p:nvPicPr>
          <p:cNvPr id="4" name="Рисунок 3" descr="овечка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51968" y="3048000"/>
            <a:ext cx="2414048" cy="2133600"/>
          </a:xfrm>
          <a:prstGeom prst="rect">
            <a:avLst/>
          </a:prstGeom>
        </p:spPr>
      </p:pic>
      <p:pic>
        <p:nvPicPr>
          <p:cNvPr id="5" name="Рисунок 4" descr="овечка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010400" y="4953000"/>
            <a:ext cx="1295400" cy="1144909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6200" y="76200"/>
            <a:ext cx="8915400" cy="6629400"/>
          </a:xfrm>
          <a:prstGeom prst="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 w="76200">
            <a:solidFill>
              <a:srgbClr val="FFC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 descr="лягушонок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533400" y="609600"/>
            <a:ext cx="3674374" cy="3778276"/>
          </a:xfrm>
          <a:prstGeom prst="rect">
            <a:avLst/>
          </a:prstGeom>
        </p:spPr>
      </p:pic>
      <p:pic>
        <p:nvPicPr>
          <p:cNvPr id="4" name="Рисунок 3" descr="лягушонок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4038600" y="2743200"/>
            <a:ext cx="2692156" cy="2768283"/>
          </a:xfrm>
          <a:prstGeom prst="rect">
            <a:avLst/>
          </a:prstGeom>
        </p:spPr>
      </p:pic>
      <p:pic>
        <p:nvPicPr>
          <p:cNvPr id="5" name="Рисунок 4" descr="лягушонок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6858000" y="4800600"/>
            <a:ext cx="1482090" cy="1524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6200" y="76200"/>
            <a:ext cx="8915400" cy="6629400"/>
          </a:xfrm>
          <a:prstGeom prst="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 w="76200">
            <a:solidFill>
              <a:srgbClr val="FFC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 descr="матрешка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66800" y="3352800"/>
            <a:ext cx="1324610" cy="2667000"/>
          </a:xfrm>
          <a:prstGeom prst="rect">
            <a:avLst/>
          </a:prstGeom>
        </p:spPr>
      </p:pic>
      <p:pic>
        <p:nvPicPr>
          <p:cNvPr id="4" name="Рисунок 3" descr="матрешка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352800" y="1981200"/>
            <a:ext cx="2081530" cy="4191000"/>
          </a:xfrm>
          <a:prstGeom prst="rect">
            <a:avLst/>
          </a:prstGeom>
        </p:spPr>
      </p:pic>
      <p:pic>
        <p:nvPicPr>
          <p:cNvPr id="5" name="Рисунок 4" descr="матрешка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19800" y="914400"/>
            <a:ext cx="2649220" cy="5334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6200" y="76200"/>
            <a:ext cx="8915400" cy="6629400"/>
          </a:xfrm>
          <a:prstGeom prst="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 w="76200">
            <a:solidFill>
              <a:srgbClr val="FFC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 descr="мяч 6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57600" y="2743200"/>
            <a:ext cx="1159171" cy="1159171"/>
          </a:xfrm>
          <a:prstGeom prst="rect">
            <a:avLst/>
          </a:prstGeom>
        </p:spPr>
      </p:pic>
      <p:pic>
        <p:nvPicPr>
          <p:cNvPr id="4" name="Рисунок 3" descr="мяч 6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43000" y="2302172"/>
            <a:ext cx="1676400" cy="1676400"/>
          </a:xfrm>
          <a:prstGeom prst="rect">
            <a:avLst/>
          </a:prstGeom>
        </p:spPr>
      </p:pic>
      <p:pic>
        <p:nvPicPr>
          <p:cNvPr id="5" name="Рисунок 4" descr="мяч 6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638800" y="1600200"/>
            <a:ext cx="2683171" cy="2683171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6200" y="76200"/>
            <a:ext cx="8915400" cy="6629400"/>
          </a:xfrm>
          <a:prstGeom prst="rect">
            <a:avLst/>
          </a:prstGeom>
          <a:gradFill>
            <a:gsLst>
              <a:gs pos="0">
                <a:srgbClr val="FBEAC7"/>
              </a:gs>
              <a:gs pos="17999">
                <a:srgbClr val="FEE7F2"/>
              </a:gs>
              <a:gs pos="36000">
                <a:srgbClr val="FAC77D"/>
              </a:gs>
              <a:gs pos="61000">
                <a:srgbClr val="FBA97D"/>
              </a:gs>
              <a:gs pos="82001">
                <a:srgbClr val="FBD49C"/>
              </a:gs>
              <a:gs pos="100000">
                <a:srgbClr val="FEE7F2"/>
              </a:gs>
            </a:gsLst>
            <a:lin ang="5400000" scaled="0"/>
          </a:gradFill>
          <a:ln w="76200">
            <a:solidFill>
              <a:srgbClr val="FFC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 descr="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3653229" y="3204771"/>
            <a:ext cx="1496985" cy="573844"/>
          </a:xfrm>
          <a:prstGeom prst="rect">
            <a:avLst/>
          </a:prstGeom>
        </p:spPr>
      </p:pic>
      <p:pic>
        <p:nvPicPr>
          <p:cNvPr id="5" name="Рисунок 4" descr="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5400000">
            <a:off x="4683585" y="2403015"/>
            <a:ext cx="5075073" cy="1945444"/>
          </a:xfrm>
          <a:prstGeom prst="rect">
            <a:avLst/>
          </a:prstGeom>
        </p:spPr>
      </p:pic>
      <p:pic>
        <p:nvPicPr>
          <p:cNvPr id="6" name="Рисунок 5" descr="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5400000">
            <a:off x="452230" y="2595770"/>
            <a:ext cx="2981740" cy="1143000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olshoy-sredniy-malenkiy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</TotalTime>
  <Words>81</Words>
  <Application>Microsoft Office PowerPoint</Application>
  <PresentationFormat>Экран (4:3)</PresentationFormat>
  <Paragraphs>17</Paragraphs>
  <Slides>11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bolshoy-sredniy-malenkiy</dc:title>
  <dc:creator>denis</dc:creator>
  <cp:lastModifiedBy>Работа</cp:lastModifiedBy>
  <cp:revision>34</cp:revision>
  <dcterms:created xsi:type="dcterms:W3CDTF">2014-08-01T08:50:27Z</dcterms:created>
  <dcterms:modified xsi:type="dcterms:W3CDTF">2023-01-25T06:40:01Z</dcterms:modified>
  <cp:contentStatus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1102000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