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71" r:id="rId8"/>
    <p:sldId id="268" r:id="rId9"/>
    <p:sldId id="272" r:id="rId10"/>
    <p:sldId id="273" r:id="rId11"/>
    <p:sldId id="267" r:id="rId12"/>
    <p:sldId id="274" r:id="rId13"/>
    <p:sldId id="266" r:id="rId14"/>
    <p:sldId id="265" r:id="rId15"/>
    <p:sldId id="26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74" d="100"/>
          <a:sy n="74" d="100"/>
        </p:scale>
        <p:origin x="60" y="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 userDrawn="1"/>
        </p:nvSpPr>
        <p:spPr>
          <a:xfrm>
            <a:off x="2214546" y="0"/>
            <a:ext cx="6929454" cy="5643578"/>
          </a:xfrm>
          <a:prstGeom prst="teardrop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785794"/>
            <a:ext cx="6572264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2571744"/>
            <a:ext cx="528638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266" name="Picture 2" descr="песни &quot; Страница 3 &quot; Rylik.ru - сайт графики и дизайна. Скачать клипарт, футажи, журналы, программы, скрап-наборы, уроки, все дл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595566"/>
            <a:ext cx="4262434" cy="426243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428596" y="357166"/>
            <a:ext cx="8286808" cy="6072230"/>
          </a:xfrm>
          <a:prstGeom prst="roundRect">
            <a:avLst/>
          </a:prstGeom>
          <a:solidFill>
            <a:schemeClr val="accent2">
              <a:lumMod val="20000"/>
              <a:lumOff val="80000"/>
              <a:alpha val="8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/>
              <a:t>korolevairin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F2A0F-E824-4F24-A6D0-7C1F3F3BD05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Kids of the Kingdom Intro"/>
          <p:cNvPicPr>
            <a:picLocks noChangeAspect="1" noChangeArrowheads="1"/>
          </p:cNvPicPr>
          <p:nvPr userDrawn="1"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5442" y="4071942"/>
            <a:ext cx="3718557" cy="278605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836713"/>
            <a:ext cx="6572264" cy="25922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</a:rPr>
              <a:t>Использование современных образовательных технологий, направленных на формирование музыкально-творческих способностей дошкольников, развитие их детской инициативы и самостоятельности</a:t>
            </a:r>
            <a:r>
              <a:rPr lang="ru-RU" sz="2800" b="1" dirty="0" smtClean="0">
                <a:solidFill>
                  <a:schemeClr val="tx2"/>
                </a:solidFill>
                <a:latin typeface="Monotype Corsiva" pitchFamily="66" charset="0"/>
                <a:cs typeface="Times New Roman" pitchFamily="18" charset="0"/>
              </a:rPr>
              <a:t>»</a:t>
            </a:r>
            <a:br>
              <a:rPr lang="ru-RU" sz="2800" b="1" dirty="0" smtClean="0">
                <a:solidFill>
                  <a:schemeClr val="tx2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(игровая образовательная технология)</a:t>
            </a:r>
            <a:endParaRPr lang="ru-RU" sz="2800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43372" y="3786190"/>
            <a:ext cx="4286248" cy="1252534"/>
          </a:xfrm>
        </p:spPr>
        <p:txBody>
          <a:bodyPr vert="horz" lIns="91440" tIns="45720" rIns="91440" bIns="45720" rtlCol="0" anchor="t">
            <a:normAutofit fontScale="47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 Мютюшенко Лариса Геннадьевна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Красноярский край, г. Назарово, </a:t>
            </a:r>
            <a:endParaRPr lang="en-US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«детский сад  №6».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«Песня, танец, марш», «Зайцы».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4" name="Picture 4" descr="C:\Users\User\Desktop\аюпорчжа\Фото23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1214422"/>
            <a:ext cx="4928340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 descr="C:\Users\andrey\Desktop\Игры 2\SqOixOwv4i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785926"/>
            <a:ext cx="3429024" cy="38939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на развитие тембрового слуха: «Найди муз. инструмент»,</a:t>
            </a:r>
            <a:b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«Теремок», «Угадай-ка».</a:t>
            </a:r>
            <a:r>
              <a:rPr lang="ru-RU" sz="2000" dirty="0">
                <a:solidFill>
                  <a:srgbClr val="973D4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973D4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C:\Users\andrey\Desktop\Игры 2\g_3s6WZALR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3570765" cy="31684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Users\andrey\Desktop\Игры 2\PaIqXcXJwQ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3411658" cy="32161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6" name="Picture 2" descr="C:\Documents and Settings\пользователь\Рабочий стол\Игры 2\vsCTNJ0GI6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3714752"/>
            <a:ext cx="3786214" cy="28396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«Музыкальный паровозик», «Кого встретил Колобок»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andrey\Desktop\Игры 2\-TDw_0yYYi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28" y="1071546"/>
            <a:ext cx="504959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andrey\Desktop\Игры 2\vWiKdPIHHF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976817" y="2309805"/>
            <a:ext cx="3286150" cy="43815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На развитие памяти и слуха:»Телевизор», «Сладкий колпачок», </a:t>
            </a:r>
            <a:b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«Весёлые диски»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C:\Documents and Settings\пользователь\Рабочий стол\Игры 2\CZ4eqKIFY3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4714908" cy="37492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Picture 3" descr="C:\Documents and Settings\пользователь\Рабочий стол\Игры 2\Sx7q_0yIfB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786190"/>
            <a:ext cx="3214710" cy="28599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6" name="Picture 4" descr="C:\Documents and Settings\пользователь\Рабочий стол\Игры 2\UTuL3tjXPv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214422"/>
            <a:ext cx="3506021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Реализуя задачи образовательной деятельности, учитываю региональные особенности Красноярского края  изготовила дидактическую игру «Театры города Красноярска» и Летбук «Театр»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пользователь\Рабочий стол\Игры 2\70lpyx48nX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27670" y="9774156"/>
            <a:ext cx="2974744" cy="5857916"/>
          </a:xfrm>
          <a:prstGeom prst="rect">
            <a:avLst/>
          </a:prstGeom>
          <a:noFill/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0" y="1848960"/>
            <a:ext cx="3951678" cy="395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59" y="1848960"/>
            <a:ext cx="3951677" cy="39516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2071702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Дошкольный </a:t>
            </a: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возраст чрезвычайно важен для развития музыкально-сенсорных способностей ребенка. Развитие у каждого ребенка этих способностей должно быть постоянно в поле зрения у воспитателя, музыкального руководителя, осуществляться различными методами и средствами, в том числе с помощью музыкально-дидактических  </a:t>
            </a:r>
            <a:b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пособий и игр.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708920"/>
            <a:ext cx="3588976" cy="35889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148064" y="2743035"/>
            <a:ext cx="3068960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andrey\Desktop\lyrical_color_collage_music_cool_abstract_hd-wallpaper-5940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096" y="1293308"/>
            <a:ext cx="8102704" cy="4832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Актуальность проблемы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Несформированность отношения к музыкальной культуре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Приобщение ребёнка к музыкальной культуре с раннего возраста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Необходимость создания условий для систематического формирования музыкальных способностей дошкольников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Организовать процесс развития музыкальных способностей дошкольников с помощью музыкально-дидактических игр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81025"/>
            <a:ext cx="8229600" cy="129697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Цель: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Развитие музыкальных способностей </a:t>
            </a:r>
            <a:r>
              <a:rPr lang="en-US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</a:t>
            </a: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дошкольников посредством </a:t>
            </a:r>
            <a:r>
              <a:rPr lang="en-US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en-US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музыкально - дидактических игр.</a:t>
            </a:r>
            <a:endParaRPr lang="ru-RU" sz="32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17778"/>
            <a:ext cx="8229600" cy="380838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Приобщать детей к музыкальной культуре, расширять их музыкальный кругозор.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музыкальные способности детей, активизировать слуховое восприятие детей.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Формировать знания детей о средствах музыкальной выразительности и свойствах музыкального звука( высота, тембр, громкость, длительность), умение различать их в предлагаемых музыкальных произведениях.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Прививать интерес к самостоятельной музыкальной деятельности         ( игровой, исследовательской, исполнительской).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571636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Типы музыкально - дидактических игр:</a:t>
            </a:r>
            <a:br>
              <a:rPr lang="ru-RU" sz="24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подвижные, хороводные, настольные</a:t>
            </a:r>
            <a:r>
              <a:rPr lang="ru-RU" sz="240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Ценным в этих играх является то, что в основу взят синтез музыки </a:t>
            </a:r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 движений.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Характерным для каждой музыкально - дидактической игры является наличие в ней: </a:t>
            </a:r>
            <a:endParaRPr lang="en-US" b="1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обучающей задачи, содержания правил, игровых действий</a:t>
            </a:r>
          </a:p>
          <a:p>
            <a:pPr algn="ctr">
              <a:buNone/>
            </a:pPr>
            <a:r>
              <a:rPr lang="ru-RU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Виды музыкально - дидактических игр: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звуковысотного слуха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 развитие чувства ритма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тембрового слуха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диатонического слуха</a:t>
            </a:r>
          </a:p>
          <a:p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памяти и слуха</a:t>
            </a:r>
          </a:p>
          <a:p>
            <a:r>
              <a:rPr lang="ru-RU" sz="2200" dirty="0">
                <a:solidFill>
                  <a:srgbClr val="002060"/>
                </a:solidFill>
              </a:rPr>
              <a:t> </a:t>
            </a: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определение характера музыки</a:t>
            </a:r>
          </a:p>
          <a:p>
            <a:pPr>
              <a:buNone/>
            </a:pP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Применяю музыкально-дидактические пособия и игры: </a:t>
            </a:r>
            <a:r>
              <a:rPr lang="ru-RU" sz="270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70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пения; в процессе слушания музыки; 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ритмических движений; 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игры на детских музыкальных инструментах.</a:t>
            </a:r>
            <a:br>
              <a:rPr lang="ru-RU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715404" cy="5214974"/>
          </a:xfrm>
        </p:spPr>
        <p:txBody>
          <a:bodyPr/>
          <a:lstStyle/>
          <a:p>
            <a:pPr>
              <a:buNone/>
            </a:pP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         Для развития звуковысотного слуха были изготовлены игры «Музыкальные птенчики», «Поющая гусеница», «Музыкальная ёлочка»</a:t>
            </a:r>
            <a:endParaRPr lang="ru-RU" sz="2400" b="1" i="1" dirty="0">
              <a:latin typeface="Monotype Corsiva" pitchFamily="66" charset="0"/>
            </a:endParaRPr>
          </a:p>
          <a:p>
            <a:endParaRPr lang="ru-RU" dirty="0"/>
          </a:p>
        </p:txBody>
      </p:sp>
      <p:pic>
        <p:nvPicPr>
          <p:cNvPr id="1026" name="Picture 2" descr="C:\Users\Lenovo\Desktop\-c3wc-pKgk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500306"/>
            <a:ext cx="3910708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 descr="C:\Users\Lenovo\Desktop\A_OeXpk6L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500306"/>
            <a:ext cx="3834951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8" descr="C:\Users\User\Desktop\аюпорчжа\Фото23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286256"/>
            <a:ext cx="2857520" cy="2143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Грибная полянка», «Сколько нас поёт», «Трудолюбивая пчёлка».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Lenovo\Desktop\cEta4dYGBh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3810027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Users\Lenovo\Desktop\GuTSWKj_D0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214422"/>
            <a:ext cx="3320784" cy="30821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 descr="C:\Users\Lenovo\Desktop\UGASw7Fqk7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4000504"/>
            <a:ext cx="3429024" cy="257176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Для развития чувства ритма были изготовлены следующие игры: «</a:t>
            </a:r>
            <a:b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Ножки и ладошки», «Прохлопай ритм»</a:t>
            </a:r>
            <a:r>
              <a:rPr lang="ru-RU" sz="2400" b="1" i="1" dirty="0">
                <a:latin typeface="Monotype Corsiva" pitchFamily="66" charset="0"/>
                <a:cs typeface="Times New Roman" pitchFamily="18" charset="0"/>
              </a:rPr>
              <a:t> </a:t>
            </a:r>
            <a:endParaRPr lang="ru-RU" sz="2400" b="1" i="1" dirty="0">
              <a:latin typeface="Monotype Corsiva" pitchFamily="66" charset="0"/>
            </a:endParaRPr>
          </a:p>
        </p:txBody>
      </p:sp>
      <p:pic>
        <p:nvPicPr>
          <p:cNvPr id="1026" name="Picture 2" descr="C:\Users\Lenovo\Desktop\Игры 2\5UFq3czW8q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927174" y="1001597"/>
            <a:ext cx="3789191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7" descr="C:\Users\User\Desktop\аюпорчжа\Фото239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785926"/>
            <a:ext cx="3720371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14380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Музыкально – дидактические игры на определение характера музыки:  «Море»,  «Солнышко и тучка», «Эмоциональные грибочки».</a:t>
            </a:r>
            <a:endParaRPr lang="ru-RU" sz="2400" b="1" i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Lenovo\Desktop\Игры 2\e8LEsDz_2X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757741" y="1600187"/>
            <a:ext cx="3200420" cy="30003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Users\Lenovo\Desktop\Игры 2\bIKm_SC05u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152039" y="3420071"/>
            <a:ext cx="2625347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2" descr="C:\Documents and Settings\пользователь\Рабочий стол\Игры 2\9NpccKdCow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125303" y="1089220"/>
            <a:ext cx="2535677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«Что делают дети в домике?», «Музыкальные кубики», «Клоуны».</a:t>
            </a:r>
            <a:endParaRPr lang="ru-RU" sz="2700" dirty="0">
              <a:latin typeface="Monotype Corsiva" pitchFamily="66" charset="0"/>
            </a:endParaRPr>
          </a:p>
        </p:txBody>
      </p:sp>
      <p:pic>
        <p:nvPicPr>
          <p:cNvPr id="2050" name="Picture 2" descr="C:\Users\andrey\Desktop\Игры 2\PXozXY_cDC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3714776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Users\andrey\Desktop\Игры 2\v2tI8JvMXc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462" y="1214423"/>
            <a:ext cx="3680900" cy="39290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6" descr="C:\Users\User\Desktop\аюпорчжа\Фото239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643314"/>
            <a:ext cx="3427445" cy="2571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363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Monotype Corsiva</vt:lpstr>
      <vt:lpstr>Times New Roman</vt:lpstr>
      <vt:lpstr>Тема Office</vt:lpstr>
      <vt:lpstr>«Использование современных образовательных технологий, направленных на формирование музыкально-творческих способностей дошкольников, развитие их детской инициативы и самостоятельности» (игровая образовательная технология)</vt:lpstr>
      <vt:lpstr>Актуальность проблемы</vt:lpstr>
      <vt:lpstr>Цель: Развитие музыкальных способностей       дошкольников посредством  музыкально - дидактических игр.</vt:lpstr>
      <vt:lpstr>Типы музыкально - дидактических игр: подвижные, хороводные, настольные Ценным в этих играх является то, что в основу взят синтез музыки и движений. </vt:lpstr>
      <vt:lpstr>Применяю музыкально-дидактические пособия и игры:  в процессе пения; в процессе слушания музыки;  в процессе ритмических движений;  в процессе игры на детских музыкальных инструментах. </vt:lpstr>
      <vt:lpstr>«Грибная полянка», «Сколько нас поёт», «Трудолюбивая пчёлка».</vt:lpstr>
      <vt:lpstr>Для развития чувства ритма были изготовлены следующие игры: « Ножки и ладошки», «Прохлопай ритм» </vt:lpstr>
      <vt:lpstr>Музыкально – дидактические игры на определение характера музыки:  «Море»,  «Солнышко и тучка», «Эмоциональные грибочки».</vt:lpstr>
      <vt:lpstr> «Что делают дети в домике?», «Музыкальные кубики», «Клоуны».</vt:lpstr>
      <vt:lpstr>«Песня, танец, марш», «Зайцы».</vt:lpstr>
      <vt:lpstr>на развитие тембрового слуха: «Найди муз. инструмент», «Теремок», «Угадай-ка». </vt:lpstr>
      <vt:lpstr>«Музыкальный паровозик», «Кого встретил Колобок»</vt:lpstr>
      <vt:lpstr>На развитие памяти и слуха:»Телевизор», «Сладкий колпачок»,  «Весёлые диски»</vt:lpstr>
      <vt:lpstr>Реализуя задачи образовательной деятельности, учитываю региональные особенности Красноярского края  изготовила дидактическую игру «Театры города Красноярска» и Летбук «Театр»</vt:lpstr>
      <vt:lpstr> Дошкольный возраст чрезвычайно важен для развития музыкально-сенсорных способностей ребенка. Развитие у каждого ребенка этих способностей должно быть постоянно в поле зрения у воспитателя, музыкального руководителя, осуществляться различными методами и средствами, в том числе с помощью музыкально-дидактических   пособий и игр.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Сергей Малахов</cp:lastModifiedBy>
  <cp:revision>52</cp:revision>
  <dcterms:created xsi:type="dcterms:W3CDTF">2014-08-07T19:12:05Z</dcterms:created>
  <dcterms:modified xsi:type="dcterms:W3CDTF">2023-01-25T09:45:26Z</dcterms:modified>
</cp:coreProperties>
</file>