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8" r:id="rId13"/>
    <p:sldId id="266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74" d="100"/>
          <a:sy n="74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.png" Type="http://schemas.openxmlformats.org/officeDocument/2006/relationships/image"/><Relationship Id="rId5" Target="../media/image5.jpeg" Type="http://schemas.openxmlformats.org/officeDocument/2006/relationships/image"/><Relationship Id="rId4" Target="../media/image4.pn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8166" y="2636912"/>
            <a:ext cx="6697909" cy="165618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Безопасность ребенка дома и  на улице</a:t>
            </a:r>
            <a:endParaRPr lang="ru-RU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430180"/>
            <a:ext cx="1663354" cy="1497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31069"/>
            <a:ext cx="1729779" cy="1729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4873104"/>
            <a:ext cx="2160662" cy="1714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470" y="4635476"/>
            <a:ext cx="1811345" cy="195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33486" y="5222399"/>
            <a:ext cx="457311" cy="1122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97632" y="476672"/>
            <a:ext cx="51972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Муниципальное автономное дошкольное </a:t>
            </a:r>
          </a:p>
          <a:p>
            <a:pPr algn="ctr"/>
            <a:r>
              <a:rPr lang="ru-RU" dirty="0" smtClean="0"/>
              <a:t> образовательное учреждение</a:t>
            </a:r>
          </a:p>
          <a:p>
            <a:pPr algn="ctr"/>
            <a:r>
              <a:rPr lang="ru-RU" dirty="0" smtClean="0"/>
              <a:t>ЦРР детский сад №87 г. Калининграда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72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33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08235" y="530225"/>
            <a:ext cx="5573567" cy="418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0692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992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036496" cy="6790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143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20" y="0"/>
            <a:ext cx="8964488" cy="673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635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566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6128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544" y="33104"/>
            <a:ext cx="9007431" cy="676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113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5" y="0"/>
            <a:ext cx="9134245" cy="6863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15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white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67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49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8489"/>
            <a:ext cx="9144000" cy="6871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36938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071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9080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0811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30137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421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7331"/>
            <a:ext cx="9144000" cy="687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863891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647</TotalTime>
  <Words>20</Words>
  <Application>Microsoft Office PowerPoint</Application>
  <PresentationFormat>Экран (4:3)</PresentationFormat>
  <Paragraphs>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Безопасность ребенка дома и  на улице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Maximus</dc:creator>
  <cp:lastModifiedBy>ПК</cp:lastModifiedBy>
  <cp:revision>9</cp:revision>
  <dcterms:created xsi:type="dcterms:W3CDTF">2022-06-20T08:25:22Z</dcterms:created>
  <dcterms:modified xsi:type="dcterms:W3CDTF">2023-01-25T12:04:47Z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1505063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