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301" r:id="rId2"/>
    <p:sldId id="302" r:id="rId3"/>
    <p:sldId id="303" r:id="rId4"/>
    <p:sldId id="305" r:id="rId5"/>
    <p:sldId id="306" r:id="rId6"/>
    <p:sldId id="310" r:id="rId7"/>
    <p:sldId id="311" r:id="rId8"/>
  </p:sldIdLst>
  <p:sldSz cx="9144000" cy="6858000" type="screen4x3"/>
  <p:notesSz cx="6858000" cy="9144000"/>
  <p:photoAlbum layout="1picTitle" frame="frameStyle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E3910B"/>
    <a:srgbClr val="FF99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6" autoAdjust="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5F175B-F494-4709-BFC1-FE052D1A11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B8424A-EB36-44FF-95CD-5B927B406E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A8B25-1998-404A-AC3F-D0ADDDABA7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C1C037-0AB8-448B-979C-941C78C60C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46578A2-D3E6-4CB7-AC11-8EBB7C20AC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203440-A806-4234-8AB3-281918E63AB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6D642-F1D1-447F-A463-8F5E5EA547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99D58F-7A8F-4080-BA56-3FBFBBA5E9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23115-2344-4165-A7B8-FA942ED548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C7FDD-9BC2-443F-A316-940091A91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3A073-A1E1-4624-B058-7013C067F0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4349BC-4F75-4792-992C-9175B64F42A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  <a:ln>
            <a:solidFill>
              <a:schemeClr val="accent1">
                <a:lumMod val="50000"/>
                <a:alpha val="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sz="6700" dirty="0" smtClean="0">
                <a:solidFill>
                  <a:srgbClr val="002060"/>
                </a:solidFill>
              </a:rPr>
              <a:t>Кто где живёт?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sz="3100" dirty="0" smtClean="0">
                <a:solidFill>
                  <a:srgbClr val="002060"/>
                </a:solidFill>
              </a:rPr>
              <a:t>(дикие животные и птицы)</a:t>
            </a:r>
            <a:r>
              <a:rPr lang="ru-RU" sz="1100" dirty="0" smtClean="0">
                <a:solidFill>
                  <a:srgbClr val="002060"/>
                </a:solidFill>
              </a:rPr>
              <a:t/>
            </a:r>
            <a:br>
              <a:rPr lang="ru-RU" sz="1100" dirty="0" smtClean="0">
                <a:solidFill>
                  <a:srgbClr val="002060"/>
                </a:solidFill>
              </a:rPr>
            </a:br>
            <a:r>
              <a:rPr lang="ru-RU" sz="1100" dirty="0" smtClean="0">
                <a:solidFill>
                  <a:srgbClr val="002060"/>
                </a:solidFill>
              </a:rPr>
              <a:t>Фролова Елена Анатольевна</a:t>
            </a:r>
            <a:br>
              <a:rPr lang="ru-RU" sz="1100" dirty="0" smtClean="0">
                <a:solidFill>
                  <a:srgbClr val="002060"/>
                </a:solidFill>
              </a:rPr>
            </a:br>
            <a:r>
              <a:rPr lang="ru-RU" sz="1100" dirty="0" smtClean="0">
                <a:solidFill>
                  <a:srgbClr val="002060"/>
                </a:solidFill>
              </a:rPr>
              <a:t>Воспитатель МАДОУ Д/сад №2 «Радуга»</a:t>
            </a:r>
            <a:endParaRPr lang="ru-RU" sz="1100" dirty="0">
              <a:solidFill>
                <a:srgbClr val="002060"/>
              </a:solidFill>
            </a:endParaRPr>
          </a:p>
        </p:txBody>
      </p:sp>
      <p:pic>
        <p:nvPicPr>
          <p:cNvPr id="8" name="Рисунок 7" descr="1614520994_39-p-medved-na-belom-fone-58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2910" y="2095511"/>
            <a:ext cx="5000660" cy="4561327"/>
          </a:xfrm>
          <a:prstGeom prst="rect">
            <a:avLst/>
          </a:prstGeom>
        </p:spPr>
      </p:pic>
      <p:sp>
        <p:nvSpPr>
          <p:cNvPr id="10" name="Заголовок 6"/>
          <p:cNvSpPr txBox="1">
            <a:spLocks/>
          </p:cNvSpPr>
          <p:nvPr/>
        </p:nvSpPr>
        <p:spPr>
          <a:xfrm>
            <a:off x="1571572" y="5429264"/>
            <a:ext cx="7572428" cy="1797040"/>
          </a:xfrm>
          <a:prstGeom prst="rect">
            <a:avLst/>
          </a:prstGeom>
          <a:ln>
            <a:solidFill>
              <a:schemeClr val="accent1">
                <a:lumMod val="50000"/>
                <a:alpha val="0"/>
              </a:schemeClr>
            </a:solidFill>
          </a:ln>
        </p:spPr>
        <p:txBody>
          <a:bodyPr vert="horz" anchor="ctr">
            <a:normAutofit fontScale="975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4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00206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4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Подготовила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Фролова Елена Анатольевна</a:t>
            </a:r>
            <a:br>
              <a:rPr kumimoji="0" lang="ru-RU" sz="14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4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Воспитатель МАДОУ Д/сад №2 «Радуга»</a:t>
            </a:r>
            <a:endParaRPr kumimoji="0" lang="ru-RU" sz="1400" b="1" i="0" u="none" strike="noStrike" kern="1200" cap="none" spc="0" normalizeH="0" baseline="0" noProof="0" dirty="0">
              <a:ln w="6350">
                <a:noFill/>
              </a:ln>
              <a:solidFill>
                <a:schemeClr val="bg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990033"/>
                </a:solidFill>
              </a:rPr>
              <a:t>МЕДВЕДЬ.</a:t>
            </a:r>
            <a:endParaRPr lang="ru-RU" sz="4800" dirty="0">
              <a:solidFill>
                <a:srgbClr val="990033"/>
              </a:solidFill>
            </a:endParaRPr>
          </a:p>
        </p:txBody>
      </p:sp>
      <p:pic>
        <p:nvPicPr>
          <p:cNvPr id="16" name="Рисунок 15" descr="1574090886_medvedi-v-berloge-foto-7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143240" y="1714488"/>
            <a:ext cx="5810291" cy="4357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1614520994_39-p-medved-na-belom-fone-58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1714488"/>
            <a:ext cx="4777441" cy="4357718"/>
          </a:xfrm>
          <a:prstGeom prst="rect">
            <a:avLst/>
          </a:prstGeom>
        </p:spPr>
      </p:pic>
      <p:sp>
        <p:nvSpPr>
          <p:cNvPr id="18" name="Заголовок 13"/>
          <p:cNvSpPr txBox="1">
            <a:spLocks/>
          </p:cNvSpPr>
          <p:nvPr/>
        </p:nvSpPr>
        <p:spPr>
          <a:xfrm>
            <a:off x="5214942" y="5715000"/>
            <a:ext cx="4357686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solidFill>
                  <a:srgbClr val="990033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Берлога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solidFill>
                <a:srgbClr val="990033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ВОЛК.</a:t>
            </a:r>
            <a:endParaRPr lang="ru-RU" sz="48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Рисунок 2" descr="nastol.com.ua-746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1285860"/>
            <a:ext cx="8572528" cy="4822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e9f57d75eadfa95c8686d979cfee92df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642918"/>
            <a:ext cx="3007305" cy="5643578"/>
          </a:xfrm>
          <a:prstGeom prst="rect">
            <a:avLst/>
          </a:prstGeom>
        </p:spPr>
      </p:pic>
      <p:sp>
        <p:nvSpPr>
          <p:cNvPr id="6" name="Заголовок 13"/>
          <p:cNvSpPr txBox="1">
            <a:spLocks/>
          </p:cNvSpPr>
          <p:nvPr/>
        </p:nvSpPr>
        <p:spPr>
          <a:xfrm>
            <a:off x="5643570" y="5715000"/>
            <a:ext cx="3643338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Логово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9900"/>
                </a:solidFill>
              </a:rPr>
              <a:t>ЛИСА.</a:t>
            </a:r>
            <a:endParaRPr lang="ru-RU" sz="4800" dirty="0">
              <a:solidFill>
                <a:srgbClr val="FF9900"/>
              </a:solidFill>
            </a:endParaRPr>
          </a:p>
        </p:txBody>
      </p:sp>
      <p:pic>
        <p:nvPicPr>
          <p:cNvPr id="3" name="Рисунок 2" descr="nora-lis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85918" y="1428736"/>
            <a:ext cx="7000924" cy="45314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fox-10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928670"/>
            <a:ext cx="3811964" cy="5286364"/>
          </a:xfrm>
          <a:prstGeom prst="rect">
            <a:avLst/>
          </a:prstGeom>
        </p:spPr>
      </p:pic>
      <p:sp>
        <p:nvSpPr>
          <p:cNvPr id="5" name="Заголовок 13"/>
          <p:cNvSpPr txBox="1">
            <a:spLocks/>
          </p:cNvSpPr>
          <p:nvPr/>
        </p:nvSpPr>
        <p:spPr>
          <a:xfrm>
            <a:off x="5357818" y="5715000"/>
            <a:ext cx="3786182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ln w="6350">
                  <a:noFill/>
                </a:ln>
                <a:solidFill>
                  <a:srgbClr val="FF99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Нора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solidFill>
                <a:srgbClr val="FF99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БОБЁР.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Заголовок 13"/>
          <p:cNvSpPr txBox="1">
            <a:spLocks/>
          </p:cNvSpPr>
          <p:nvPr/>
        </p:nvSpPr>
        <p:spPr>
          <a:xfrm>
            <a:off x="642910" y="5857892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C000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Хатка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rgbClr val="C00000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Рисунок 4" descr="kunduz-neden-bent-yapar-m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44" y="1268730"/>
            <a:ext cx="8858312" cy="4874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СОВА.</a:t>
            </a:r>
            <a:endParaRPr lang="ru-RU" dirty="0">
              <a:solidFill>
                <a:schemeClr val="bg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915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1214422"/>
            <a:ext cx="7643866" cy="4707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13"/>
          <p:cNvSpPr txBox="1">
            <a:spLocks/>
          </p:cNvSpPr>
          <p:nvPr/>
        </p:nvSpPr>
        <p:spPr>
          <a:xfrm>
            <a:off x="2571736" y="5500702"/>
            <a:ext cx="3643338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100" b="1" dirty="0" smtClean="0">
                <a:ln w="6350"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Дупло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10000"/>
                  </a:schemeClr>
                </a:solidFill>
              </a:rPr>
              <a:t>СОРОКА.</a:t>
            </a:r>
            <a:endParaRPr lang="ru-RU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5" name="Заголовок 13"/>
          <p:cNvSpPr txBox="1">
            <a:spLocks/>
          </p:cNvSpPr>
          <p:nvPr/>
        </p:nvSpPr>
        <p:spPr>
          <a:xfrm>
            <a:off x="5500662" y="5715000"/>
            <a:ext cx="3643338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Гнездо</a:t>
            </a:r>
            <a:r>
              <a:rPr kumimoji="0" lang="ru-RU" sz="4100" b="1" i="0" u="none" strike="noStrike" kern="1200" cap="none" spc="0" normalizeH="0" noProof="0" dirty="0" smtClean="0">
                <a:ln w="6350"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bg1">
                  <a:lumMod val="85000"/>
                  <a:lumOff val="1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00108"/>
            <a:ext cx="7786742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2084</TotalTime>
  <Words>22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Кто где живёт? (дикие животные и птицы) Фролова Елена Анатольевна Воспитатель МАДОУ Д/сад №2 «Радуга»</vt:lpstr>
      <vt:lpstr>МЕДВЕДЬ.</vt:lpstr>
      <vt:lpstr>ВОЛК.</vt:lpstr>
      <vt:lpstr>ЛИСА.</vt:lpstr>
      <vt:lpstr>БОБЁР.</vt:lpstr>
      <vt:lpstr>СОВА.</vt:lpstr>
      <vt:lpstr>СОРОКА.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где живет?</dc:title>
  <dc:creator>Пользователь</dc:creator>
  <cp:lastModifiedBy>Пользователь</cp:lastModifiedBy>
  <cp:revision>24</cp:revision>
  <dcterms:created xsi:type="dcterms:W3CDTF">2022-07-09T00:04:33Z</dcterms:created>
  <dcterms:modified xsi:type="dcterms:W3CDTF">2023-01-25T11:42:04Z</dcterms:modified>
</cp:coreProperties>
</file>