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  <p:sldMasterId id="2147483672" r:id="rId2"/>
    <p:sldMasterId id="2147483696" r:id="rId3"/>
  </p:sldMasterIdLst>
  <p:notesMasterIdLst>
    <p:notesMasterId r:id="rId7"/>
  </p:notesMasterIdLst>
  <p:handoutMasterIdLst>
    <p:handoutMasterId r:id="rId8"/>
  </p:handoutMasterIdLst>
  <p:sldIdLst>
    <p:sldId id="257" r:id="rId4"/>
    <p:sldId id="258" r:id="rId5"/>
    <p:sldId id="259" r:id="rId6"/>
  </p:sldIdLst>
  <p:sldSz cx="12599988" cy="6858000"/>
  <p:notesSz cx="6858000" cy="9144000"/>
  <p:defaultText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8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00FF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  <p:ext uri="smNativeData">
      <pr:smAppRevision xmlns:pr="smNativeData" xmlns:p14="http://schemas.microsoft.com/office/powerpoint/2010/main" xmlns="" dt="1649754516" val="982" revOS="4"/>
      <pr:smFileRevision xmlns:pr="smNativeData" xmlns:p14="http://schemas.microsoft.com/office/powerpoint/2010/main" xmlns="" dt="1649754516" val="101"/>
      <pr:guideOptions xmlns:pr="smNativeData" xmlns:p14="http://schemas.microsoft.com/office/powerpoint/2010/main" xmlns="" dt="1649754516" showGrid="1" snapToGrid="1" snapToBorders="1" snapToGuides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Objects="1" showGuides="1">
      <p:cViewPr varScale="1">
        <p:scale>
          <a:sx n="70" d="100"/>
          <a:sy n="70" d="100"/>
        </p:scale>
        <p:origin x="372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2" d="100"/>
        <a:sy n="142" d="100"/>
      </p:scale>
      <p:origin x="0" y="0"/>
    </p:cViewPr>
  </p:sorterViewPr>
  <p:notesViewPr>
    <p:cSldViewPr snapToObjects="1" showGuides="1">
      <p:cViewPr>
        <p:scale>
          <a:sx n="103" d="100"/>
          <a:sy n="103" d="100"/>
        </p:scale>
        <p:origin x="1540" y="209"/>
      </p:cViewPr>
      <p:guideLst/>
    </p:cSldViewPr>
  </p:notesViewPr>
  <p:gridSpacing cx="71755" cy="7175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стьВерх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MgN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AAAAAAAAAAEgSAADQAgAAAAAAACYAAAAIAAAAgwAAAAAAAAA=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7200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{Верхний колонтитул}</a:t>
            </a:r>
          </a:p>
        </p:txBody>
      </p:sp>
      <p:sp>
        <p:nvSpPr>
          <p:cNvPr id="3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MgN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DoFwAAAAAAADAqAADQAgAAAAAAACYAAAAIAAAAgwAAAAAAAAA="/>
              </a:ext>
            </a:extLst>
          </p:cNvSpPr>
          <p:nvPr>
            <p:ph type="dt" sz="quarter" idx="1"/>
          </p:nvPr>
        </p:nvSpPr>
        <p:spPr>
          <a:xfrm>
            <a:off x="3886200" y="0"/>
            <a:ext cx="2971800" cy="457200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fld id="{6D2AA63B-7580-7F50-CE92-8305E8DC38D6}" type="datetime1">
              <a:t>25.01.2023</a:t>
            </a:fld>
            <a:endParaRPr/>
          </a:p>
        </p:txBody>
      </p:sp>
      <p:sp>
        <p:nvSpPr>
          <p:cNvPr id="4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Y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AAAAAcDUAAEgSAABAOAAAAAAAACYAAAAIAAAAgwAAAAAAAAA="/>
              </a:ext>
            </a:extLst>
          </p:cNvSpPr>
          <p:nvPr>
            <p:ph type="ftr" sz="quarter" idx="2"/>
          </p:nvPr>
        </p:nvSpPr>
        <p:spPr>
          <a:xfrm>
            <a:off x="0" y="8686800"/>
            <a:ext cx="2971800" cy="45720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r>
              <a:t>{Нижний колонтитул}</a:t>
            </a:r>
          </a:p>
        </p:txBody>
      </p:sp>
      <p:sp>
        <p:nvSpPr>
          <p:cNvPr id="5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MgN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DoFwAAcDUAADAqAABAOAAAAAAAACYAAAAIAAAAgwAAAAAAAAA="/>
              </a:ext>
            </a:extLst>
          </p:cNvSpPr>
          <p:nvPr>
            <p:ph type="sldNum" sz="quarter" idx="3"/>
          </p:nvPr>
        </p:nvSpPr>
        <p:spPr>
          <a:xfrm>
            <a:off x="3886200" y="8686800"/>
            <a:ext cx="2971800" cy="45720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fld id="{6D2ACF3D-7380-7F39-CE92-856C81DC38D0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674505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стьВерх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D990v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AAAAAEgSAADQAgAAAAAAACYAAAAIAAAA//////////8=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AAAAADAqAADQAgAAAAAAACYAAAAIAAAA//////////8="/>
              </a:ext>
            </a:extLst>
          </p:cNvSpPr>
          <p:nvPr>
            <p:ph type="dt" idx="1"/>
          </p:nvPr>
        </p:nvSpPr>
        <p:spPr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2AF61D-5380-7F00-CE92-A555B8DC38F0}" type="datetime1">
              <a:t>25.01.2023</a:t>
            </a:fld>
            <a:endParaRPr/>
          </a:p>
        </p:txBody>
      </p:sp>
      <p:sp>
        <p:nvSpPr>
          <p:cNvPr id="4" name="РисунокСлайда1"/>
          <p:cNvSpPr>
            <a:spLocks noGrp="1" noRot="1" noChangeAspect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u+DjDP///wgAAAAAAAAAAAAAAAAAAAAAAAAAAAAAAAAAAAAAZAAAAAEAAABAAAAAAAAAAAAAAAAAAAAAAAAAAAAAAAAAAAAAAAAAAAAAAAAAAAAAAAAAAAAAAAAAAAAAAAAAAAAAAAAAAAAAAAAAAAAAAAAAAAAAAAAAAAAAAAAAAAAAFAAAADwAAAAB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BwAAOAQAACgjAABQGQAAAAAAACYAAAAIAAAA//////////8="/>
              </a:ext>
            </a:extLst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headEnd type="none"/>
            <a:tailEnd type="none"/>
          </a:ln>
          <a:effectLst/>
        </p:spPr>
      </p:sp>
      <p:sp>
        <p:nvSpPr>
          <p:cNvPr id="5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BQ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AAAAACYAAAAIAAAA//////////8="/>
              </a:ext>
            </a:extLst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cDUAAEgSAABAOAAAAAAAACYAAAAIAAAA//////////8="/>
              </a:ext>
            </a:extLst>
          </p:cNvSpPr>
          <p:nvPr>
            <p:ph type="ftr" sz="quarter" idx="4"/>
          </p:nvPr>
        </p:nvSpPr>
        <p:spPr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AAAAAAAAAAu+DjDP///w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Bk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cDUAADAqAABAOAAAAAAAACYAAAAIAAAA//////////8="/>
              </a:ext>
            </a:extLst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D2AED26-6880-7F1B-CE92-9E4EA3DC38C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4246693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1pPr>
    <a:lvl2pPr marL="457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2pPr>
    <a:lvl3pPr marL="914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3pPr>
    <a:lvl4pPr marL="1371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4pPr>
    <a:lvl5pPr marL="18288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5pPr>
    <a:lvl6pPr marL="22860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6pPr>
    <a:lvl7pPr marL="27432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7pPr>
    <a:lvl8pPr marL="32004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8pPr>
    <a:lvl9pPr marL="3657600" marR="0" indent="0" algn="l" defTabSz="914400">
      <a:lnSpc>
        <a:spcPct val="100000"/>
      </a:lnSpc>
      <a:spcBef>
        <a:spcPts val="0"/>
      </a:spcBef>
      <a:spcAft>
        <a:spcPts val="0"/>
      </a:spcAft>
      <a:buNone/>
      <a:tabLst/>
      <a:defRPr sz="1200" b="0" i="0" u="none" strike="noStrike" kern="1" spc="0" baseline="0">
        <a:solidFill>
          <a:schemeClr val="tx1"/>
        </a:solidFill>
        <a:effectLst/>
        <a:latin typeface="Calibri" pitchFamily="2" charset="-52"/>
        <a:ea typeface="SimSun" charset="0"/>
        <a:cs typeface="Times New Roman" pitchFamily="1" charset="-52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стьВерх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AAAAAEgSAADQAgAAAAAAACYAAAAIAAAA/////wAAAAA="/>
              </a:ext>
            </a:extLst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</p:sp>
      <p:sp>
        <p:nvSpPr>
          <p:cNvPr id="3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AAAAADAqAADQAgAAAAAAACYAAAAIAAAA/////wAAAAA="/>
              </a:ext>
            </a:extLst>
          </p:cNvSpPr>
          <p:nvPr>
            <p:ph type="dt" idx="1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</p:sp>
      <p:sp>
        <p:nvSpPr>
          <p:cNvPr id="4" name="РисунокСлайда1"/>
          <p:cNvSpPr>
            <a:spLocks noGrp="1" noRot="1" noChangeAspect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gAAAAAAAAAAAAAAAAAAAAAAAAAAAAAAAAAAAAAZAAAAAEAAABAAAAAAAAAAAAAAAAAAAAAAAAAAAAAAAAAAAAAAAAAAAAAAAAAAAAAAAAAAAAAAAAAAAAAAAAAAAAAAAAAAAAAAAAAAAAAAAAAAAAAAAAAAAAAAAAAAAAAFAAAADwAAAAB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EhISEg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IBwAAOAQAACgjAABQGQAAAAAAACYAAAAIAAAA/////wAAAAA="/>
              </a:ext>
            </a:extLst>
          </p:cNvSpPr>
          <p:nvPr>
            <p:ph type="sldImg" idx="2"/>
          </p:nvPr>
        </p:nvSpPr>
        <p:spPr>
          <a:xfrm>
            <a:off x="279400" y="685800"/>
            <a:ext cx="6299200" cy="3429000"/>
          </a:xfrm>
          <a:prstGeom prst="rect">
            <a:avLst/>
          </a:prstGeom>
        </p:spPr>
      </p:sp>
      <p:sp>
        <p:nvSpPr>
          <p:cNvPr id="5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kTHB8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4BAAAuBoAAPglAAAINAAAAAAAACYAAAAIAAAA/////wAAAAA="/>
              </a:ext>
            </a:extLst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endParaRPr/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AAAAAAcDUAAEgSAABAOAAAAAAAACYAAAAIAAAA/////wAAAAA="/>
              </a:ext>
            </a:extLst>
          </p:cNvSpPr>
          <p:nvPr>
            <p:ph type="ftr" sz="quarter" idx="4"/>
          </p:nvPr>
        </p:nvSpPr>
        <p:spPr>
          <a:xfrm>
            <a:off x="0" y="8686800"/>
            <a:ext cx="2971800" cy="457200"/>
          </a:xfrm>
          <a:prstGeom prst="rect">
            <a:avLst/>
          </a:prstGeom>
        </p:spPr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AAAAFAAAAAQAAAAAAAAAAAAAAAAAAAAAAAAAAAAAAAAAAAAAAAAAAAAAAAn9/fwAAAAADzMzMAMDA/wB/f38AAAAAAAAAAAAAAAAAAAAAAAAAAAAhAAAAGAAAABQAAADoFwAAcDUAADAqAABAOAAAAAAAACYAAAAIAAAA/////wAAAAA="/>
              </a:ext>
            </a:extLst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127212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1"/>
          <p:cNvPicPr>
            <a:extLst>
              <a:ext uri="smNativeData">
                <pr:smNativeData xmlns:pr="smNativeData" xmlns:p14="http://schemas.microsoft.com/office/powerpoint/2010/main" xmlns="" val="SMDATA_15_lEFVYhMAAAAlAAAAEQ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DVANUADAAAABAAAAAAAAAAAAAAAAAAAAAAAAAAHgAAAGgAAAAAAAAAAAAAAAAAAAAAAAAAAAAAABAnAAAQJwAAAAAAAAAAAAAAAAAAAAAAAAAAAAAAAAAAAAAAAAAAAAAUAAAAAAAAAMDA/wAAAAAAZAAAADIAAAAAAAAAAAAAAGQAAAADc5PcCgAAAB8AAABUAAAABrruBebm5gEAAAAAAAAAAAAAAAAAAAAAAAAAAAAAAAAAAAAAAAAAAAAAAAJ/f38AgICAA8zMzADAwP8AA3OTtQAAAAAAAAAAAAAAAP///wAAAAAAIQAAABgAAAAUAAAAAQAAAAAAAABZZwAAMCoAABAAAAAmAAAACAAAAP//////////"/>
              </a:ext>
            </a:extLst>
          </p:cNvPicPr>
          <p:nvPr/>
        </p:nvPicPr>
        <p:blipFill>
          <a:blip r:embed="rId2">
            <a:duotone>
              <a:prstClr val="black"/>
              <a:srgbClr val="037393">
                <a:tint val="40000"/>
                <a:satMod val="400000"/>
              </a:srgbClr>
            </a:duotone>
          </a:blip>
          <a:stretch>
            <a:fillRect/>
          </a:stretch>
        </p:blipFill>
        <p:spPr>
          <a:xfrm>
            <a:off x="635" y="0"/>
            <a:ext cx="1679956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AGuu4F5ubmAQAAAAAAAAAAAAAAAAAAAAAAAAAAAAAAAAAAAAAAAAAAAAAAAn9/fwB/f38AzMzMAMDA/wB/f38AAAAAAAAAAAAAAAAAAAAAAAAAAAAhAAAAGAAAABQAAABxEAAAGQ0AAOdWAAAlFgAAEAAAACYAAAAIAAAAAQAAAAAAAAA="/>
              </a:ext>
            </a:extLst>
          </p:cNvSpPr>
          <p:nvPr>
            <p:ph type="ctrTitle"/>
          </p:nvPr>
        </p:nvSpPr>
        <p:spPr>
          <a:xfrm>
            <a:off x="2672715" y="2129155"/>
            <a:ext cx="11454130" cy="1470660"/>
          </a:xfrm>
        </p:spPr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4" name="SlideSub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B3EAAAQRcAAOdWAAAoHAAAEAAAACYAAAAIAAAAgYAAAAAAAAA="/>
              </a:ext>
            </a:extLst>
          </p:cNvSpPr>
          <p:nvPr>
            <p:ph type="subTitle" idx="1"/>
          </p:nvPr>
        </p:nvSpPr>
        <p:spPr>
          <a:xfrm>
            <a:off x="2676525" y="3780155"/>
            <a:ext cx="11450320" cy="796925"/>
          </a:xfrm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marL="0" indent="0" algn="ctr">
              <a:buNone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t>Click to edit Master subtitle style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qBQAAGicAAEgdAABYKQAAEAAAACYAAAAIAAAAAIAAAAAAAAA="/>
              </a:ext>
            </a:extLst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AFE95-DB80-7F08-CE92-2D5DB0DC3878}" type="datetime1">
              <a:t>25.01.2023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BPIwAAGicAAAlEAABY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t>{Footer}</a:t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3hY5A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eFjkJ5ubmAQAAAAAAAAAAAAAAAAAAAAAAAAAAAAAAAAAAAAAAAAAAAAAAAn9/fwB/f38AzMzMAMDA/wB/f38AAAAAAAAAAAAAAAAAAAAAAAAAAAAhAAAAGAAAABQAAAAOXQAAGicAAC5i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A80E-4080-7F5E-CE92-B60BE6DC38E3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AGuu4F5ubmAQAAAAAAAAAAAAAAAAAAAAAAAAAAAAAAAAAAAAAAAAAAAAAAAn9/fwB/f38AzMzMAMDA/wB/f38AAAAAAAAAAAAAAAAAAAAAAAAAAAAhAAAAGAAAABQAAAAqBQAAsAEAAC5iAAC4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Q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AqBQAA2AkAAC5iAACwJQAAEAAAACYAAAAIAAAAAgAAAAAAAAA=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qBQAAGicAAEgdAABY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8B0C-4280-7F7D-CE92-B428C5DC38E1}" type="datetime1">
              <a:t>25.01.2023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BPIwAAGicAAAlEAABY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3hY5A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eFjkJ5ubmAQAAAAAAAAAAAAAAAAAAAAAAAAAAAAAAAAAAAAAAAAAAAAAAAn9/fwB/f38AzMzMAMDA/wB/f38AAAAAAAAAAAAAAAAAAAAAAAAAAAAhAAAAGAAAABQAAAAOXQAAGicAAC5i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9589-C780-7F63-CE92-3136DBDC3864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QAAAAEAAABQAAAAAAAAAAAA4D8AAAAAAADgPwAAAAAAAOA/AAAAAAAA4D8AAAAAAADgPwAAAAAAAOA/AAAAAAAA4D8AAAAAAADgPwAAAAAAAOA/AAAAAAAA4D8CAAAAjAAAAAE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AGuu4F5ubmAQAAAAAAAAAAAAAAAAAAAAAAAAAAAAAAAAAAAAAAAAAAAAAAAn9/fwB/f38AzMzMAMDA/wB/f38AAAAAAAAAAAAAAAAAAAAAAAAAAAAhAAAAGAAAABQAAADtSgAAsAEAAC5iAACwJQAAEAAAACYAAAAIAAAAgwAAAAAAAAA="/>
              </a:ext>
            </a:extLst>
          </p:cNvSpPr>
          <p:nvPr>
            <p:ph type="title"/>
          </p:nvPr>
        </p:nvSpPr>
        <p:spPr>
          <a:xfrm>
            <a:off x="12179935" y="274320"/>
            <a:ext cx="3780155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Q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AqBQAAsAEAADRJAACwJQAAEAAAACYAAAAIAAAAAwAAAAAAAAA="/>
              </a:ext>
            </a:extLst>
          </p:cNvSpPr>
          <p:nvPr>
            <p:ph idx="1"/>
          </p:nvPr>
        </p:nvSpPr>
        <p:spPr>
          <a:xfrm>
            <a:off x="839470" y="274320"/>
            <a:ext cx="11060430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qBQAAGicAAEgdAABY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8172-3C80-7F77-CE92-CA22CFDC389F}" type="datetime1">
              <a:t>25.01.2023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BPIwAAGicAAAlEAABY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3hY5A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eFjkJ5ubmAQAAAAAAAAAAAAAAAAAAAAAAAAAAAAAAAAAAAAAAAAAAAAAAAn9/fwB/f38AzMzMAMDA/wB/f38AAAAAAAAAAAAAAAAAAAAAAAAAAAAhAAAAGAAAABQAAAAOXQAAGicAAC5i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DC44-0A80-7F2A-CE92-FC7F92DC38A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>
    <p:bg>
      <p:bgPr>
        <a:blipFill>
          <a:blip r:embed="rId3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K4G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qBAAAPg0AABc0AACiFQAAEAAAACYAAAAIAAAAffD///////8="/>
              </a:ext>
            </a:extLst>
          </p:cNvSpPr>
          <p:nvPr>
            <p:ph type="ctrTitle"/>
          </p:nvPr>
        </p:nvSpPr>
        <p:spPr>
          <a:xfrm>
            <a:off x="717550" y="2152650"/>
            <a:ext cx="7750175" cy="1363980"/>
          </a:xfr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400" b="0" i="0" u="none" strike="noStrike" kern="1" spc="0" baseline="0">
                <a:solidFill>
                  <a:schemeClr val="tx2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1pPr>
          </a:lstStyle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UntertitelPlatzhalter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C4G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kCAAA1xcAAK0vAADgIgAAEAAAACYAAAAIAAAAffD///////8="/>
              </a:ext>
            </a:extLst>
          </p:cNvSpPr>
          <p:nvPr>
            <p:ph type="subTitle" idx="1"/>
          </p:nvPr>
        </p:nvSpPr>
        <p:spPr>
          <a:xfrm>
            <a:off x="1363980" y="3875405"/>
            <a:ext cx="6386195" cy="1793875"/>
          </a:xfr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1pPr>
            <a:lvl2pPr marL="3810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2pPr>
            <a:lvl3pPr marL="7620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3pPr>
            <a:lvl4pPr marL="11430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4pPr>
            <a:lvl5pPr marL="15240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5pPr>
          </a:lstStyle>
          <a:p>
            <a:r>
              <a:t>Щелкните для редактирования основного стиля подзаголовка</a:t>
            </a:r>
          </a:p>
        </p:txBody>
      </p:sp>
      <p:sp>
        <p:nvSpPr>
          <p:cNvPr id="4" name="Zeitstempel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NsF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fHD///////8="/>
              </a:ext>
            </a:extLst>
          </p:cNvSpPr>
          <p:nvPr>
            <p:ph type="dt" idx="2"/>
          </p:nvPr>
        </p:nvSpPr>
        <p:spPr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fld id="{6D2AA8A4-EA80-7F5E-CE92-1C0BE6DC3849}" type="datetime1">
              <a:t>25.01.2023</a:t>
            </a:fld>
            <a:endParaRPr/>
          </a:p>
        </p:txBody>
      </p:sp>
      <p:sp>
        <p:nvSpPr>
          <p:cNvPr id="5" name="Fußzeilen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HkF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fHD///////8="/>
              </a:ext>
            </a:extLst>
          </p:cNvSpPr>
          <p:nvPr>
            <p:ph type="ftr" idx="3"/>
          </p:nvPr>
        </p:nvSpPr>
        <p:spPr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{Footer}</a:t>
            </a:r>
          </a:p>
        </p:txBody>
      </p:sp>
      <p:sp>
        <p:nvSpPr>
          <p:cNvPr id="6" name="Foliennummer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gF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fHD///////8="/>
              </a:ext>
            </a:extLst>
          </p:cNvSpPr>
          <p:nvPr>
            <p:ph type="sldNum" idx="4"/>
          </p:nvPr>
        </p:nvSpPr>
        <p:spPr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fld id="{6D2AE3A1-EF80-7F15-CE92-1940ADDC384C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GkAYw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tQkAAGk1AACFJQAAEAAAACYAAAAIAAAAAI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U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C954-1A80-7F3F-CE92-EC6A87DC38B9}" type="datetime1">
              <a:t>25.01.2023</a:t>
            </a:fld>
            <a:endParaRPr/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M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B146-0880-7F47-CE92-FE12FFDC38A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yBAAAHBsAAEI0AAB9IwAAAAAAACYAAAAIAAAAgQAAAAAAAAA="/>
              </a:ext>
            </a:extLst>
          </p:cNvSpPr>
          <p:nvPr>
            <p:ph type="title"/>
          </p:nvPr>
        </p:nvSpPr>
        <p:spPr>
          <a:xfrm>
            <a:off x="722630" y="4406900"/>
            <a:ext cx="77724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OT///8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yBAAA4REAAEI0AAAcGwAAAAAAACYAAAAIAAAAgQAAAAAAAAA="/>
              </a:ext>
            </a:extLst>
          </p:cNvSpPr>
          <p:nvPr>
            <p:ph idx="1"/>
          </p:nvPr>
        </p:nvSpPr>
        <p:spPr>
          <a:xfrm>
            <a:off x="722630" y="2906395"/>
            <a:ext cx="77724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KAhOQ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E42A-6480-7F12-CE92-9247AADC38C7}" type="datetime1">
              <a:t>25.01.2023</a:t>
            </a:fld>
            <a:endParaRPr/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Po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Kf///8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9211-5F80-7F64-CE92-A931DCDC38FC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H9/fw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QAgAA2AkAAKgbAACwJQAAAAAAACYAAAAIAAAAAYAAAAAAAAA="/>
              </a:ext>
            </a:extLst>
          </p:cNvSpPr>
          <p:nvPr>
            <p:ph sz="half" idx="1"/>
          </p:nvPr>
        </p:nvSpPr>
        <p:spPr>
          <a:xfrm>
            <a:off x="457200" y="1600200"/>
            <a:ext cx="4038600" cy="4526280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H9/fw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YHAAA2AkAAHA1AACwJQAAAAAAACYAAAAIAAAAAYAAAAAAAAA="/>
              </a:ext>
            </a:extLst>
          </p:cNvSpPr>
          <p:nvPr>
            <p:ph sz="half" idx="2"/>
          </p:nvPr>
        </p:nvSpPr>
        <p:spPr>
          <a:xfrm>
            <a:off x="4648200" y="1600200"/>
            <a:ext cx="4038600" cy="4526280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L5aJg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D81C-5280-7F2E-CE92-A47B96DC38F1}" type="datetime1">
              <a:t>25.01.2023</a:t>
            </a:fld>
            <a:endParaRPr/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KyU2P8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CBCC-8280-7F3D-CE92-746885DC382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M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QAgAAcQkAAKobAABhDQAAAAAAACYAAAAIAAAAgQAAAAAAAAA="/>
              </a:ext>
            </a:extLst>
          </p:cNvSpPr>
          <p:nvPr>
            <p:ph idx="1"/>
          </p:nvPr>
        </p:nvSpPr>
        <p:spPr>
          <a:xfrm>
            <a:off x="457200" y="1534795"/>
            <a:ext cx="40398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gF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QAgAAYQ0AAKobAACwJQAAAAAAACYAAAAIAAAAAYAAAAAAAAA="/>
              </a:ext>
            </a:extLst>
          </p:cNvSpPr>
          <p:nvPr>
            <p:ph sz="half" idx="2"/>
          </p:nvPr>
        </p:nvSpPr>
        <p:spPr>
          <a:xfrm>
            <a:off x="457200" y="2174875"/>
            <a:ext cx="4039870" cy="3951605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ТекстСлайда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NsF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WHAAAcQkAAHA1AABhDQAAAAAAACYAAAAIAAAAgQAAAAAAAAA="/>
              </a:ext>
            </a:extLst>
          </p:cNvSpPr>
          <p:nvPr>
            <p:ph idx="3"/>
          </p:nvPr>
        </p:nvSpPr>
        <p:spPr>
          <a:xfrm>
            <a:off x="4646930" y="1534795"/>
            <a:ext cx="40398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</p:txBody>
      </p:sp>
      <p:sp>
        <p:nvSpPr>
          <p:cNvPr id="6" name="ТекстСлайда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CAcAAAYFQAAAAAAAAJAAAABAAAAAE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WHAAAYQ0AAHA1AACwJQAAEAAAACYAAAAIAAAAAYAAAAAAAAA="/>
              </a:ext>
            </a:extLst>
          </p:cNvSpPr>
          <p:nvPr>
            <p:ph sz="half" idx="4"/>
          </p:nvPr>
        </p:nvSpPr>
        <p:spPr>
          <a:xfrm>
            <a:off x="4646930" y="2174875"/>
            <a:ext cx="4039870" cy="3951605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9475-3B80-7F62-CE92-CD37DADC3898}" type="datetime1">
              <a:t>25.01.2023</a:t>
            </a:fld>
            <a:endParaRPr/>
          </a:p>
        </p:txBody>
      </p:sp>
      <p:sp>
        <p:nvSpPr>
          <p:cNvPr id="8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9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o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86BA-F480-7F70-CE92-0225C8DC385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O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B235-7B80-7F44-CE92-8D11FCDC38D8}" type="datetime1">
              <a:t>25.01.2023</a:t>
            </a:fld>
            <a:endParaRPr/>
          </a:p>
        </p:txBody>
      </p:sp>
      <p:sp>
        <p:nvSpPr>
          <p:cNvPr id="4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CY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5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CC53-1D80-7F3A-CE92-EB6F82DC38B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HkF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FB0C-4280-7F0D-CE92-B458B5DC38E1}" type="datetime1">
              <a:t>25.01.2023</a:t>
            </a:fld>
            <a:endParaRPr/>
          </a:p>
        </p:txBody>
      </p:sp>
      <p:sp>
        <p:nvSpPr>
          <p:cNvPr id="3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P////8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4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B0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D072-3C80-7F26-CE92-CA739EDC389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Y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QAgAArgEAAFIVAADUCAAAAAAAACYAAAAIAAAAgQAAAAAAAAA="/>
              </a:ext>
            </a:extLst>
          </p:cNvSpPr>
          <p:nvPr>
            <p:ph type="title"/>
          </p:nvPr>
        </p:nvSpPr>
        <p:spPr>
          <a:xfrm>
            <a:off x="457200" y="273050"/>
            <a:ext cx="3008630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E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+FQAArgEAAHA1AACwJQAAAAAAACYAAAAIAAAAAYAAAAAAAAA="/>
              </a:ext>
            </a:extLst>
          </p:cNvSpPr>
          <p:nvPr>
            <p:ph idx="1"/>
          </p:nvPr>
        </p:nvSpPr>
        <p:spPr>
          <a:xfrm>
            <a:off x="3575050" y="273050"/>
            <a:ext cx="5111750" cy="5853430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NgC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QAgAA1AgAAFIVAACwJQAAAAAAACYAAAAIAAAAAQAAAAAAAAA="/>
              </a:ext>
            </a:extLst>
          </p:cNvSpPr>
          <p:nvPr>
            <p:ph sz="half" idx="2"/>
          </p:nvPr>
        </p:nvSpPr>
        <p:spPr>
          <a:xfrm>
            <a:off x="457200" y="1435100"/>
            <a:ext cx="3008630" cy="4691380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Q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C52C-6280-7F33-CE92-94668BDC38C1}" type="datetime1">
              <a:t>25.01.2023</a:t>
            </a:fld>
            <a:endParaRPr/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998F-C180-7F6F-CE92-373AD7DC386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AGuu4F5ubmAQAAAAAAAAAAAAAAAAAAAAAAAAAAAAAAAAAAAAAAAAAAAAAAAn9/fwB/f38AzMzMAMDA/wB/f38AAAAAAAAAAAAAAAAAAAAAAAAAAAAhAAAAGAAAABQAAAAqBQAAsAEAAC5iAAC4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AqBQAA2AkAAC5iAACwJQAAEAAAACYAAAAIAAAAAA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qBQAAGicAAEgdAABY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DE28-6680-7F28-CE92-907D90DC38C5}" type="datetime1">
              <a:t>25.01.2023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BPIwAAGicAAAlEAABY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3hY5A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eFjkJ5ubmAQAAAAAAAAAAAAAAAAAAAAAAAAAAAAAAAAAAAAAAAAAAAAAAAn9/fwB/f38AzMzMAMDA/wB/f38AAAAAAAAAAAAAAAAAAAAAAAAAAAAhAAAAGAAAABQAAAAOXQAAGicAAC5i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F096-D880-7F06-CE92-2E53BEDC387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AGCwAAiB0AAMYsAAAEIQAAAAAAACYAAAAIAAAAgQAAAAAAAAA="/>
              </a:ext>
            </a:extLst>
          </p:cNvSpPr>
          <p:nvPr>
            <p:ph type="title"/>
          </p:nvPr>
        </p:nvSpPr>
        <p:spPr>
          <a:xfrm>
            <a:off x="1791970" y="4800600"/>
            <a:ext cx="54864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AGCwAAxgMAAMYsAAAWHQAAAAAAACYAAAAIAAAAAQAAAAAAAAA="/>
              </a:ext>
            </a:extLst>
          </p:cNvSpPr>
          <p:nvPr>
            <p:ph idx="1"/>
          </p:nvPr>
        </p:nvSpPr>
        <p:spPr>
          <a:xfrm>
            <a:off x="1791970" y="613410"/>
            <a:ext cx="5486400" cy="4114800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AGCwAABCEAAMYsAAD4JQAAAAAAACYAAAAIAAAAAQAAAAAAAAA="/>
              </a:ext>
            </a:extLst>
          </p:cNvSpPr>
          <p:nvPr>
            <p:ph sz="half" idx="2"/>
          </p:nvPr>
        </p:nvSpPr>
        <p:spPr>
          <a:xfrm>
            <a:off x="1791970" y="5367020"/>
            <a:ext cx="5486400" cy="805180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FD26-6880-7F0B-CE92-9E5EB3DC38CB}" type="datetime1">
              <a:t>25.01.2023</a:t>
            </a:fld>
            <a:endParaRPr/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E686-C880-7F10-CE92-3E45A8DC386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Q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BAAE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tQkAAGk1AACFJQAAEAAAACYAAAAIAAAAAoAAAAAAAAA=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BAAE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AA5D-1380-7F5C-CE92-E509E4DC38B0}" type="datetime1">
              <a:t>25.01.2023</a:t>
            </a:fld>
            <a:endParaRPr/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BAAE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BAAE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8834-7A80-7F7E-CE92-8C2BC6DC38D9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Q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IKAAAsAEAAHA1AACwJQAAAAAAACYAAAAIAAAAgwAAAAAAAAA="/>
              </a:ext>
            </a:extLst>
          </p:cNvSpPr>
          <p:nvPr>
            <p:ph type="title"/>
          </p:nvPr>
        </p:nvSpPr>
        <p:spPr>
          <a:xfrm>
            <a:off x="6629400" y="274320"/>
            <a:ext cx="20574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Q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BAAE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QAgAAsAEAANgnAACwJQAAAAAAACYAAAAIAAAAA4AAAAAAAAA="/>
              </a:ext>
            </a:extLst>
          </p:cNvSpPr>
          <p:nvPr>
            <p:ph idx="1"/>
          </p:nvPr>
        </p:nvSpPr>
        <p:spPr>
          <a:xfrm>
            <a:off x="457200" y="274320"/>
            <a:ext cx="6019800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BAAE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BDE0-AE80-7F4B-CE92-581EF3DC380D}" type="datetime1">
              <a:t>25.01.2023</a:t>
            </a:fld>
            <a:endParaRPr/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BAAE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A08B-C580-7F56-CE92-3303EEDC386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>
    <p:bg>
      <p:bgPr>
        <a:blipFill>
          <a:blip r:embed="rId3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K4G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qBAAAPg0AABc0AACiFQAAEAAAACYAAAAIAAAAffD///////8="/>
              </a:ext>
            </a:extLst>
          </p:cNvSpPr>
          <p:nvPr>
            <p:ph type="ctrTitle"/>
          </p:nvPr>
        </p:nvSpPr>
        <p:spPr>
          <a:xfrm>
            <a:off x="717550" y="2152650"/>
            <a:ext cx="7750175" cy="1363980"/>
          </a:xfrm>
          <a:noFill/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4400" b="0" i="0" u="none" strike="noStrike" kern="1" spc="0" baseline="0">
                <a:solidFill>
                  <a:schemeClr val="tx2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1pPr>
          </a:lstStyle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UntertitelPlatzhalter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C4G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kCAAA1xcAAK0vAADgIgAAEAAAACYAAAAIAAAAffD///////8="/>
              </a:ext>
            </a:extLst>
          </p:cNvSpPr>
          <p:nvPr>
            <p:ph type="subTitle" idx="1"/>
          </p:nvPr>
        </p:nvSpPr>
        <p:spPr>
          <a:xfrm>
            <a:off x="1363980" y="3875405"/>
            <a:ext cx="6386195" cy="1793875"/>
          </a:xfr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marL="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2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1pPr>
            <a:lvl2pPr marL="3810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8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2pPr>
            <a:lvl3pPr marL="7620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4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3pPr>
            <a:lvl4pPr marL="11430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4pPr>
            <a:lvl5pPr marL="1524000" marR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2000" b="0" i="0" u="none" strike="noStrike" kern="1" spc="0" baseline="0">
                <a:solidFill>
                  <a:schemeClr val="tx1"/>
                </a:solidFill>
                <a:effectLst/>
                <a:latin typeface="Arial" pitchFamily="2" charset="-52"/>
                <a:ea typeface="Arial" pitchFamily="2" charset="-52"/>
                <a:cs typeface="Arial" pitchFamily="2" charset="-52"/>
              </a:defRPr>
            </a:lvl5pPr>
          </a:lstStyle>
          <a:p>
            <a:r>
              <a:t>Щелкните для редактирования основного стиля подзаголовка</a:t>
            </a:r>
          </a:p>
        </p:txBody>
      </p:sp>
      <p:sp>
        <p:nvSpPr>
          <p:cNvPr id="4" name="Zeitstempel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NsF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fHD///////8="/>
              </a:ext>
            </a:extLst>
          </p:cNvSpPr>
          <p:nvPr>
            <p:ph type="dt" idx="2"/>
          </p:nvPr>
        </p:nvSpPr>
        <p:spPr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fld id="{6D2AFF71-3F80-7F09-CE92-C95CB1DC389C}" type="datetime1">
              <a:t>25.01.2023</a:t>
            </a:fld>
            <a:endParaRPr/>
          </a:p>
        </p:txBody>
      </p:sp>
      <p:sp>
        <p:nvSpPr>
          <p:cNvPr id="5" name="Fußzeilen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HkF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fHD///////8="/>
              </a:ext>
            </a:extLst>
          </p:cNvSpPr>
          <p:nvPr>
            <p:ph type="ftr" idx="3"/>
          </p:nvPr>
        </p:nvSpPr>
        <p:spPr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{Footer}</a:t>
            </a:r>
          </a:p>
        </p:txBody>
      </p:sp>
      <p:sp>
        <p:nvSpPr>
          <p:cNvPr id="6" name="Foliennummer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gF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fHD///////8="/>
              </a:ext>
            </a:extLst>
          </p:cNvSpPr>
          <p:nvPr>
            <p:ph type="sldNum" idx="4"/>
          </p:nvPr>
        </p:nvSpPr>
        <p:spPr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fld id="{6D2AA6BB-F580-7F50-CE92-0305E8DC3856}" type="slidenum"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Заголовок и содержимо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tQkAAGk1AACFJQAAEAAAACYAAAAIAAAAAIAAAAAAAAA="/>
              </a:ext>
            </a:extLst>
          </p:cNvSpPr>
          <p:nvPr>
            <p:ph idx="1"/>
          </p:nvPr>
        </p:nvSpPr>
        <p:spPr/>
        <p:txBody>
          <a:bodyPr/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F286-C880-7F04-CE92-3E51BCDC386B}" type="datetime1">
              <a:t>25.01.2023</a:t>
            </a:fld>
            <a:endParaRPr/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F90D-4380-7F0F-CE92-B55AB7DC38E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yBAAAHBsAAEI0AAB9IwAAAAAAACYAAAAIAAAAgQAAAAAAAAA="/>
              </a:ext>
            </a:extLst>
          </p:cNvSpPr>
          <p:nvPr>
            <p:ph type="title"/>
          </p:nvPr>
        </p:nvSpPr>
        <p:spPr>
          <a:xfrm>
            <a:off x="722630" y="4406900"/>
            <a:ext cx="7772400" cy="1362075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yBAAA4REAAEI0AAAcGwAAAAAAACYAAAAIAAAAgQAAAAAAAAA="/>
              </a:ext>
            </a:extLst>
          </p:cNvSpPr>
          <p:nvPr>
            <p:ph idx="1"/>
          </p:nvPr>
        </p:nvSpPr>
        <p:spPr>
          <a:xfrm>
            <a:off x="722630" y="2906395"/>
            <a:ext cx="7772400" cy="1500505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O66Bv8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9E5B-1580-7F68-CE92-E33DD0DC38B6}" type="datetime1">
              <a:t>25.01.2023</a:t>
            </a:fld>
            <a:endParaRPr/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8673-3D80-7F70-CE92-CB25C8DC389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Заголовок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QAgAA2AkAAKgbAACwJQAAAAAAACYAAAAIAAAAAYAAAAAAAAA="/>
              </a:ext>
            </a:extLst>
          </p:cNvSpPr>
          <p:nvPr>
            <p:ph sz="half" idx="1"/>
          </p:nvPr>
        </p:nvSpPr>
        <p:spPr>
          <a:xfrm>
            <a:off x="457200" y="1600200"/>
            <a:ext cx="4038600" cy="4526280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YHAAA2AkAAHA1AACwJQAAAAAAACYAAAAIAAAAAYAAAAAAAAA="/>
              </a:ext>
            </a:extLst>
          </p:cNvSpPr>
          <p:nvPr>
            <p:ph sz="half" idx="2"/>
          </p:nvPr>
        </p:nvSpPr>
        <p:spPr>
          <a:xfrm>
            <a:off x="4648200" y="1600200"/>
            <a:ext cx="4038600" cy="4526280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O66Bv8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9CB0-FE80-7F6A-CE92-083FD2DC385D}" type="datetime1">
              <a:t>25.01.2023</a:t>
            </a:fld>
            <a:endParaRPr/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O66Bv8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FECA-8480-7F08-CE92-725DB0DC3827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O66Bv8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QAgAAcQkAAKobAABhDQAAAAAAACYAAAAIAAAAgQAAAAAAAAA="/>
              </a:ext>
            </a:extLst>
          </p:cNvSpPr>
          <p:nvPr>
            <p:ph idx="1"/>
          </p:nvPr>
        </p:nvSpPr>
        <p:spPr>
          <a:xfrm>
            <a:off x="457200" y="1534795"/>
            <a:ext cx="40398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QAgAAYQ0AAKobAACwJQAAAAAAACYAAAAIAAAAAYAAAAAAAAA="/>
              </a:ext>
            </a:extLst>
          </p:cNvSpPr>
          <p:nvPr>
            <p:ph sz="half" idx="2"/>
          </p:nvPr>
        </p:nvSpPr>
        <p:spPr>
          <a:xfrm>
            <a:off x="457200" y="2174875"/>
            <a:ext cx="4039870" cy="3951605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" name="ТекстСлайда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JUAfNE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WHAAAcQkAAHA1AABhDQAAAAAAACYAAAAIAAAAgQAAAAAAAAA="/>
              </a:ext>
            </a:extLst>
          </p:cNvSpPr>
          <p:nvPr>
            <p:ph idx="3"/>
          </p:nvPr>
        </p:nvSpPr>
        <p:spPr>
          <a:xfrm>
            <a:off x="4646930" y="1534795"/>
            <a:ext cx="4039870" cy="64008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</p:txBody>
      </p:sp>
      <p:sp>
        <p:nvSpPr>
          <p:cNvPr id="6" name="ТекстСлайда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CAcAAAYFQ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WHAAAYQ0AAHA1AACwJQAAEAAAACYAAAAIAAAAAYAAAAAAAAA="/>
              </a:ext>
            </a:extLst>
          </p:cNvSpPr>
          <p:nvPr>
            <p:ph sz="half" idx="4"/>
          </p:nvPr>
        </p:nvSpPr>
        <p:spPr>
          <a:xfrm>
            <a:off x="4646930" y="2174875"/>
            <a:ext cx="4039870" cy="3951605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A324-6A80-7F55-CE92-9C00EDDC38C9}" type="datetime1">
              <a:t>25.01.2023</a:t>
            </a:fld>
            <a:endParaRPr/>
          </a:p>
        </p:txBody>
      </p:sp>
      <p:sp>
        <p:nvSpPr>
          <p:cNvPr id="8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EVBQUE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9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8223-6D80-7F74-CE92-9B21CCDC38CE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8FD4-9A80-7F79-CE92-6C2CC1DC3839}" type="datetime1">
              <a:t>25.01.2023</a:t>
            </a:fld>
            <a:endParaRPr/>
          </a:p>
        </p:txBody>
      </p:sp>
      <p:sp>
        <p:nvSpPr>
          <p:cNvPr id="4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FwXFV4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5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NMKuAw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DAFD-B380-7F2C-CE92-457994DC3810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DaupjY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EFE5-AB80-7F19-CE92-5D4CA1DC3808}" type="datetime1">
              <a:t>25.01.2023</a:t>
            </a:fld>
            <a:endParaRPr/>
          </a:p>
        </p:txBody>
      </p:sp>
      <p:sp>
        <p:nvSpPr>
          <p:cNvPr id="3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BV2Kuw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4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Bo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943B-7580-7F62-CE92-8337DADC38D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1"/>
          <p:cNvPicPr>
            <a:extLst>
              <a:ext uri="smNativeData">
                <pr:smNativeData xmlns:pr="smNativeData" xmlns:p14="http://schemas.microsoft.com/office/powerpoint/2010/main" xmlns="" val="SMDATA_15_lEFVYhMAAAAlAAAAEQ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AAAAAGQAAACenp7dCgAAAB8AAABUAAAABrruBebm5gEAAAAAAAAAAAAAAAAAAAAAAAAAAAAAAAAAAAAAAAAAAAAAAAJ/f38AgICAA8zMzADAwP8Anp6etgAAAAAAAAAAAAAAAP///wAAAAAAIQAAABgAAAAUAAAAAQAAAAAAAABZZwAAMCoAABAAAAAmAAAACAAAAP//////////"/>
              </a:ext>
            </a:extLst>
          </p:cNvPicPr>
          <p:nvPr/>
        </p:nvPicPr>
        <p:blipFill>
          <a:blip r:embed="rId2">
            <a:duotone>
              <a:prstClr val="black"/>
              <a:srgbClr val="9E9E9E">
                <a:tint val="40000"/>
                <a:satMod val="400000"/>
              </a:srgbClr>
            </a:duotone>
          </a:blip>
          <a:stretch>
            <a:fillRect/>
          </a:stretch>
        </p:blipFill>
        <p:spPr>
          <a:xfrm>
            <a:off x="635" y="0"/>
            <a:ext cx="16799560" cy="6858000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AGuu4F5ubmAQAAAAAAAAAAAAAAAAAAAAAAAAAAAAAAAAAAAAAAAAAAAAAAAn9/fwB/f38AzMzMAMDA/wB/f38AAAAAAAAAAAAAAAAAAAAAAAAAAAAhAAAAGAAAABQAAAAqCAAAHBsAAANgAAB8IwAAEAAAACYAAAAIAAAAgYAAAAAAAAA="/>
              </a:ext>
            </a:extLst>
          </p:cNvSpPr>
          <p:nvPr>
            <p:ph type="title"/>
          </p:nvPr>
        </p:nvSpPr>
        <p:spPr>
          <a:xfrm>
            <a:off x="1327150" y="4406900"/>
            <a:ext cx="14280515" cy="1361440"/>
          </a:xfrm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4000" b="0"/>
            </a:lvl1pPr>
          </a:lstStyle>
          <a:p>
            <a:r>
              <a:t>Click to edit Master title style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AqCAAAGhUAAANgAAAAGgAAEAAAACYAAAAIAAAAgYAAAAAAAAA="/>
              </a:ext>
            </a:extLst>
          </p:cNvSpPr>
          <p:nvPr>
            <p:ph idx="1"/>
          </p:nvPr>
        </p:nvSpPr>
        <p:spPr>
          <a:xfrm>
            <a:off x="1327150" y="3430270"/>
            <a:ext cx="14280515" cy="79629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qBQAAGicAAEgdAABYKQAAEAAAACYAAAAIAAAAAIAAAAAAAAA="/>
              </a:ext>
            </a:extLst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D2AF85A-1480-7F0E-CE92-E25BB6DC38B7}" type="datetime1">
              <a:t>25.01.2023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BPIwAAGicAAAlEAABYKQAAEAAAACYAAAAIAAAAAIAAAAAAAAA="/>
              </a:ext>
            </a:extLst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t>{Footer}</a:t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3hY5A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eFjkJ5ubmAQAAAAAAAAAAAAAAAAAAAAAAAAAAAAAAAAAAAAAAAAAAAAAAAn9/fwB/f38AzMzMAMDA/wB/f38AAAAAAAAAAAAAAAAAAAAAAAAAAAAhAAAAGAAAABQAAAAOXQAAGicAAC5i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CFBB-F580-7F39-CE92-036C81DC3856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HwxV3E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QAgAArgEAAFIVAADUCAAAAAAAACYAAAAIAAAAgQAAAAAAAAA="/>
              </a:ext>
            </a:extLst>
          </p:cNvSpPr>
          <p:nvPr>
            <p:ph type="title"/>
          </p:nvPr>
        </p:nvSpPr>
        <p:spPr>
          <a:xfrm>
            <a:off x="457200" y="273050"/>
            <a:ext cx="3008630" cy="116205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NirsVc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+FQAArgEAAHA1AACwJQAAAAAAACYAAAAIAAAAAYAAAAAAAAA="/>
              </a:ext>
            </a:extLst>
          </p:cNvSpPr>
          <p:nvPr>
            <p:ph idx="1"/>
          </p:nvPr>
        </p:nvSpPr>
        <p:spPr>
          <a:xfrm>
            <a:off x="3575050" y="273050"/>
            <a:ext cx="5111750" cy="5853430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OoMVbw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QAgAA1AgAAFIVAACwJQAAAAAAACYAAAAIAAAAAQAAAAAAAAA="/>
              </a:ext>
            </a:extLst>
          </p:cNvSpPr>
          <p:nvPr>
            <p:ph sz="half" idx="2"/>
          </p:nvPr>
        </p:nvSpPr>
        <p:spPr>
          <a:xfrm>
            <a:off x="457200" y="1435100"/>
            <a:ext cx="3008630" cy="4691380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OpxpU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C4D0-9E80-7F32-CE92-68678ADC383D}" type="datetime1">
              <a:t>25.01.2023</a:t>
            </a:fld>
            <a:endParaRPr/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KYoUuE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Nq7hio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CDF5-BB80-7F3B-CE92-4D6E83DC3818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KxV2Ks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AGCwAAiB0AAMYsAAAEIQAAAAAAACYAAAAIAAAAgQAAAAAAAAA="/>
              </a:ext>
            </a:extLst>
          </p:cNvSpPr>
          <p:nvPr>
            <p:ph type="title"/>
          </p:nvPr>
        </p:nvSpPr>
        <p:spPr>
          <a:xfrm>
            <a:off x="1791970" y="4800600"/>
            <a:ext cx="5486400" cy="56642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KuxV2I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AGCwAAxgMAAMYsAAAWHQAAAAAAACYAAAAIAAAAAQAAAAAAAAA="/>
              </a:ext>
            </a:extLst>
          </p:cNvSpPr>
          <p:nvPr>
            <p:ph idx="1"/>
          </p:nvPr>
        </p:nvSpPr>
        <p:spPr>
          <a:xfrm>
            <a:off x="1791970" y="613410"/>
            <a:ext cx="5486400" cy="4114800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</p:txBody>
      </p:sp>
      <p:sp>
        <p:nvSpPr>
          <p:cNvPr id="4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PXFXUw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AGCwAABCEAAMYsAAD4JQAAAAAAACYAAAAIAAAAAQAAAAAAAAA="/>
              </a:ext>
            </a:extLst>
          </p:cNvSpPr>
          <p:nvPr>
            <p:ph sz="half" idx="2"/>
          </p:nvPr>
        </p:nvSpPr>
        <p:spPr>
          <a:xfrm>
            <a:off x="1791970" y="5367020"/>
            <a:ext cx="5486400" cy="805180"/>
          </a:xfrm>
        </p:spPr>
        <p:txBody>
          <a:bodyPr/>
          <a:lstStyle/>
          <a:p>
            <a:r>
              <a:t>Щелкните для редактирования основных стилей текста</a:t>
            </a:r>
          </a:p>
        </p:txBody>
      </p:sp>
      <p:sp>
        <p:nvSpPr>
          <p:cNvPr id="5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Iq6mKs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A9FF-B180-7F5F-CE92-470AE7DC3812}" type="datetime1">
              <a:t>25.01.2023</a:t>
            </a:fld>
            <a:endParaRPr/>
          </a:p>
        </p:txBody>
      </p:sp>
      <p:sp>
        <p:nvSpPr>
          <p:cNvPr id="6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K7FXYo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7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I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A0A0-EE80-7F56-CE92-1803EEDC384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IOK0t8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xQEAAGk1AADU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Q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2hUUU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tQkAAGk1AACFJQAAEAAAACYAAAAIAAAAAoAAAAAAAAA="/>
              </a:ext>
            </a:extLst>
          </p:cNvSpPr>
          <p:nvPr>
            <p:ph idx="1"/>
          </p:nvPr>
        </p:nvSpPr>
        <p:spPr/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Iq7p0w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9C5C-1280-7F6A-CE92-E43FD2DC38B1}" type="datetime1">
              <a:t>25.01.2023</a:t>
            </a:fld>
            <a:endParaRPr/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IrS4DE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EKZWmI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9318-5680-7F65-CE92-A030DDDC38F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Q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FFLaYo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IKAAAsAEAAHA1AACwJQAAAAAAACYAAAAIAAAAgwAAAAAAAAA="/>
              </a:ext>
            </a:extLst>
          </p:cNvSpPr>
          <p:nvPr>
            <p:ph type="title"/>
          </p:nvPr>
        </p:nvSpPr>
        <p:spPr>
          <a:xfrm>
            <a:off x="6629400" y="274320"/>
            <a:ext cx="2057400" cy="5852160"/>
          </a:xfrm>
        </p:spPr>
        <p:txBody>
          <a:bodyPr vert="vert" wrap="square" numCol="1" spcCol="215900" anchor="b">
            <a:prstTxWarp prst="textNoShape">
              <a:avLst/>
            </a:prstTxWarp>
          </a:bodyPr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Q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LUYVWg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DQAgAAsAEAANgnAACwJQAAAAAAACYAAAAIAAAAA4AAAAAAAAA="/>
              </a:ext>
            </a:extLst>
          </p:cNvSpPr>
          <p:nvPr>
            <p:ph idx="1"/>
          </p:nvPr>
        </p:nvSpPr>
        <p:spPr>
          <a:xfrm>
            <a:off x="457200" y="274320"/>
            <a:ext cx="6019800" cy="5852160"/>
          </a:xfrm>
        </p:spPr>
        <p:txBody>
          <a:bodyPr vert="vert" wrap="square" numCol="1" spcCol="215900" anchor="t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ОбластьДатыВремени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NirsVc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E9D7-9980-7F1F-CE92-6F4AA7DC383A}" type="datetime1">
              <a:t>25.01.2023</a:t>
            </a:fld>
            <a:endParaRPr/>
          </a:p>
        </p:txBody>
      </p:sp>
      <p:sp>
        <p:nvSpPr>
          <p:cNvPr id="5" name="ОбластьНижнегоКолонтитул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GKuxV0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6" name="ОбластьНомера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K7FXYo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A5F0-BE80-7F53-CE92-4806EBDC381D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AGuu4F5ubmAQAAAAAAAAAAAAAAAAAAAAAAAAAAAAAAAAAAAAAAAAAAAAAAAn9/fwB/f38AzMzMAMDA/wB/f38AAAAAAAAAAAAAAAAAAAAAAAAAAAAhAAAAGAAAABQAAAAqBQAAsAEAAC5iAAC4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AqBQAA2AkAANAyAACwJQAAEAAAACYAAAAIAAAAAYAAAAAAAAA="/>
              </a:ext>
            </a:extLst>
          </p:cNvSpPr>
          <p:nvPr>
            <p:ph idx="1"/>
          </p:nvPr>
        </p:nvSpPr>
        <p:spPr>
          <a:xfrm>
            <a:off x="839470" y="1600200"/>
            <a:ext cx="7420610" cy="4526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CJNAAA2AkAAC5iAACwJQAAEAAAACYAAAAIAAAAAYAAAAAAAAA="/>
              </a:ext>
            </a:extLst>
          </p:cNvSpPr>
          <p:nvPr>
            <p:ph idx="2"/>
          </p:nvPr>
        </p:nvSpPr>
        <p:spPr>
          <a:xfrm>
            <a:off x="8540115" y="1600200"/>
            <a:ext cx="7419975" cy="45262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qBQAAGicAAEgdAABY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B90F-4180-7F4F-CE92-B71AF7DC38E2}" type="datetime1">
              <a:t>25.01.2023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BPIwAAGicAAAlEAABY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3hY5A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eFjkJ5ubmAQAAAAAAAAAAAAAAAAAAAAAAAAAAAAAAAAAAAAAAAAAAAAAAAn9/fwB/f38AzMzMAMDA/wB/f38AAAAAAAAAAAAAAAAAAAAAAAAAAAAhAAAAGAAAABQAAAAOXQAAGicAAC5i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BFCF-8180-7F49-CE92-771CF1DC3822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AGuu4F5ubmAQAAAAAAAAAAAAAAAAAAAAAAAAAAAAAAAAAAAAAAAAAAAAAAAn9/fwB/f38AzMzMAMDA/wB/f38AAAAAAAAAAAAAAAAAAAAAAAAAAAAhAAAAGAAAABQAAAAqBQAAsAEAAC5iAAC4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SlideText3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AqBQAA1AkAANIyAADEDQAAEAAAACYAAAAIAAAAgYAAAAAAAAA="/>
              </a:ext>
            </a:extLst>
          </p:cNvSpPr>
          <p:nvPr>
            <p:ph idx="1"/>
          </p:nvPr>
        </p:nvSpPr>
        <p:spPr>
          <a:xfrm>
            <a:off x="839470" y="1597660"/>
            <a:ext cx="7421880" cy="640080"/>
          </a:xfrm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AqBQAAog4AANIyAACwJQAAEAAAACYAAAAIAAAAAYAAAAAAAAA="/>
              </a:ext>
            </a:extLst>
          </p:cNvSpPr>
          <p:nvPr>
            <p:ph idx="2"/>
          </p:nvPr>
        </p:nvSpPr>
        <p:spPr>
          <a:xfrm>
            <a:off x="839470" y="2378710"/>
            <a:ext cx="7421880" cy="37477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5" name="SlideText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CFNAAA1AkAAC5iAADEDQAAEAAAACYAAAAIAAAAgYAAAAAAAAA="/>
              </a:ext>
            </a:extLst>
          </p:cNvSpPr>
          <p:nvPr>
            <p:ph idx="3"/>
          </p:nvPr>
        </p:nvSpPr>
        <p:spPr>
          <a:xfrm>
            <a:off x="8537575" y="1597660"/>
            <a:ext cx="7422515" cy="640080"/>
          </a:xfrm>
        </p:spPr>
        <p:txBody>
          <a:bodyPr vert="horz" wrap="square" numCol="1" spcCol="215900" anchor="ctr">
            <a:prstTxWarp prst="textNoShape">
              <a:avLst/>
            </a:prstTxWarp>
          </a:bodyPr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t>Click to edit Master text styles</a:t>
            </a:r>
          </a:p>
        </p:txBody>
      </p:sp>
      <p:sp>
        <p:nvSpPr>
          <p:cNvPr id="6" name="SlideText4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CFNAAAog4AAC5iAACwJQAAEAAAACYAAAAIAAAAAYAAAAAAAAA="/>
              </a:ext>
            </a:extLst>
          </p:cNvSpPr>
          <p:nvPr>
            <p:ph idx="4"/>
          </p:nvPr>
        </p:nvSpPr>
        <p:spPr>
          <a:xfrm>
            <a:off x="8537575" y="2378710"/>
            <a:ext cx="7422515" cy="37477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7" name="DateTime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qBQAAGicAAEgdAABY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ECC6-8880-7F1A-CE92-7E4FA2DC382B}" type="datetime1">
              <a:t>25.01.2023</a:t>
            </a:fld>
            <a:endParaRPr/>
          </a:p>
        </p:txBody>
      </p:sp>
      <p:sp>
        <p:nvSpPr>
          <p:cNvPr id="8" name="Foot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BPIwAAGicAAAlEAABY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9" name="SlideNumb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3hY5A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eFjkJ5ubmAQAAAAAAAAAAAAAAAAAAAAAAAAAAAAAAAAAAAAAAAAAAAAAAAn9/fwB/f38AzMzMAMDA/wB/f38AAAAAAAAAAAAAAAAAAAAAAAAAAAAhAAAAGAAAABQAAAAOXQAAGicAAC5i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BBDC-9280-7F4D-CE92-6418F5DC383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AGuu4F5ubmAQAAAAAAAAAAAAAAAAAAAAAAAAAAAAAAAAAAAAAAAAAAAAAAAn9/fwB/f38AzMzMAMDA/wB/f38AAAAAAAAAAAAAAAAAAAAAAAAAAAAhAAAAGAAAABQAAAAqBQAAsAEAAC5iAAC4CAAAEAAAACYAAAAIAAAAAAAAAAAAAAA="/>
              </a:ext>
            </a:extLst>
          </p:cNvSpPr>
          <p:nvPr>
            <p:ph type="title"/>
          </p:nvPr>
        </p:nvSpPr>
        <p:spPr/>
        <p:txBody>
          <a:bodyPr/>
          <a:lstStyle/>
          <a:p>
            <a:r>
              <a:t>Click to edit Master title style</a:t>
            </a:r>
          </a:p>
        </p:txBody>
      </p:sp>
      <p:sp>
        <p:nvSpPr>
          <p:cNvPr id="3" name="DateTime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qBQAAGicAAEgdAABY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C090-DE80-7F36-CE92-28638EDC387D}" type="datetime1">
              <a:t>25.01.2023</a:t>
            </a:fld>
            <a:endParaRPr/>
          </a:p>
        </p:txBody>
      </p:sp>
      <p:sp>
        <p:nvSpPr>
          <p:cNvPr id="4" name="Foot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BPIwAAGicAAAlEAABY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5" name="SlideNumb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3hY5A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eFjkJ5ubmAQAAAAAAAAAAAAAAAAAAAAAAAAAAAAAAAAAAAAAAAAAAAAAAAn9/fwB/f38AzMzMAMDA/wB/f38AAAAAAAAAAAAAAAAAAAAAAAAAAAAhAAAAGAAAABQAAAAOXQAAGicAAC5i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C39C-D280-7F35-CE92-24608DDC3871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Time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qBQAAGicAAEgdAABY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94D1-9F80-7F62-CE92-6937DADC383C}" type="datetime1">
              <a:t>25.01.2023</a:t>
            </a:fld>
            <a:endParaRPr/>
          </a:p>
        </p:txBody>
      </p:sp>
      <p:sp>
        <p:nvSpPr>
          <p:cNvPr id="3" name="Foot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BPIwAAGicAAAlEAABY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4" name="SlideNumb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3hY5A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eFjkJ5ubmAQAAAAAAAAAAAAAAAAAAAAAAAAAAAAAAAAAAAAAAAAAAAAAAAn9/fwB/f38AzMzMAMDA/wB/f38AAAAAAAAAAAAAAAAAAAAAAAAAAAAhAAAAGAAAABQAAAAOXQAAGicAAC5i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A8E8-A680-7F5E-CE92-500BE6DC3805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AGuu4F5ubmAQAAAAAAAAAAAAAAAAAAAAAAAAAAAAAAAAAAAAAAAAAAAAAAAn9/fwB/f38AzMzMAMDA/wB/f38AAAAAAAAAAAAAAAAAAAAAAAAAAAAhAAAAGAAAABQAAAAqBQAAsAEAACsnAAC6CAAAEAAAACYAAAAIAAAAgYAAAAAAAAA="/>
              </a:ext>
            </a:extLst>
          </p:cNvSpPr>
          <p:nvPr>
            <p:ph type="title"/>
          </p:nvPr>
        </p:nvSpPr>
        <p:spPr>
          <a:xfrm>
            <a:off x="839470" y="274320"/>
            <a:ext cx="5527675" cy="114427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ctr">
              <a:defRPr sz="2000" b="1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CtKAAArQEAACtiAACwJQAAEAAAACYAAAAIAAAAAYAAAAAAAAA="/>
              </a:ext>
            </a:extLst>
          </p:cNvSpPr>
          <p:nvPr>
            <p:ph idx="1"/>
          </p:nvPr>
        </p:nvSpPr>
        <p:spPr>
          <a:xfrm>
            <a:off x="6612255" y="272415"/>
            <a:ext cx="9345930" cy="5854065"/>
          </a:xfrm>
        </p:spPr>
        <p:txBody>
          <a:bodyPr/>
          <a:lstStyle>
            <a:lvl1pPr>
              <a:defRPr sz="28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AqBQAA1QkAACsnAACsJQAAEAAAACYAAAAIAAAAAYAAAAAAAAA="/>
              </a:ext>
            </a:extLst>
          </p:cNvSpPr>
          <p:nvPr>
            <p:ph idx="2"/>
          </p:nvPr>
        </p:nvSpPr>
        <p:spPr>
          <a:xfrm>
            <a:off x="839470" y="1598295"/>
            <a:ext cx="5527675" cy="4525645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qBQAAGicAAEgdAABY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D286-C880-7F24-CE92-3E719CDC386B}" type="datetime1">
              <a:t>25.01.2023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BPIwAAGicAAAlEAABY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3hY5A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eFjkJ5ubmAQAAAAAAAAAAAAAAAAAAAAAAAAAAAAAAAAAAAAAAAAAAAAAAAn9/fwB/f38AzMzMAMDA/wB/f38AAAAAAAAAAAAAAAAAAAAAAAAAAAAhAAAAGAAAABQAAAAOXQAAGicAAC5i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EFD2-9C80-7F19-CE92-6A4CA1DC383F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CAAAAAAAAAAEAAABQAAAAAAAAAAAA4D8AAAAAAADgPwAAAAAAAOA/AAAAAAAA4D8AAAAAAADgPwAAAAAAAOA/AAAAAAAA4D8AAAAAAADgPwAAAAAAAOA/AAAAAAAA4D8CAAAAjAAAAAE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AGuu4F5ubmAQAAAAAAAAAAAAAAAAAAAAAAAAAAAAAAAAAAAAAAAAAAAAAAAn9/fwB/f38AzMzMAMDA/wB/f38AAAAAAAAAAAAAAAAAAAAAAAAAAAAhAAAAGAAAABQAAAApBQAAsAEAACgnAAC6CAAAEAAAACYAAAAIAAAAgYAAAAAAAAA="/>
              </a:ext>
            </a:extLst>
          </p:cNvSpPr>
          <p:nvPr>
            <p:ph type="title"/>
          </p:nvPr>
        </p:nvSpPr>
        <p:spPr>
          <a:xfrm>
            <a:off x="838835" y="274320"/>
            <a:ext cx="5526405" cy="1144270"/>
          </a:xfrm>
        </p:spPr>
        <p:txBody>
          <a:bodyPr vert="horz" wrap="square" numCol="1" spcCol="215900" anchor="b">
            <a:prstTxWarp prst="textNoShape">
              <a:avLst/>
            </a:prstTxWarp>
          </a:bodyPr>
          <a:lstStyle>
            <a:lvl1pPr algn="ctr">
              <a:defRPr sz="2000" b="1"/>
            </a:lvl1pPr>
          </a:lstStyle>
          <a:p>
            <a:r>
              <a:t>Click to edit Master title style</a:t>
            </a:r>
          </a:p>
        </p:txBody>
      </p:sp>
      <p:sp>
        <p:nvSpPr>
          <p:cNvPr id="3" name="SlideText2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CtKAAAsAEAACtiAACxJQAAEAAAACYAAAAIAAAAAYAAAAAAAAA="/>
              </a:ext>
            </a:extLst>
          </p:cNvSpPr>
          <p:nvPr>
            <p:ph idx="1"/>
          </p:nvPr>
        </p:nvSpPr>
        <p:spPr>
          <a:xfrm>
            <a:off x="6612255" y="274320"/>
            <a:ext cx="9345930" cy="585279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t>Click to edit Master text styles</a:t>
            </a:r>
          </a:p>
        </p:txBody>
      </p:sp>
      <p:sp>
        <p:nvSpPr>
          <p:cNvPr id="4" name="SlideText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ApBQAA1QkAACgnAACsJQAAEAAAACYAAAAIAAAAAYAAAAAAAAA="/>
              </a:ext>
            </a:extLst>
          </p:cNvSpPr>
          <p:nvPr>
            <p:ph idx="2"/>
          </p:nvPr>
        </p:nvSpPr>
        <p:spPr>
          <a:xfrm>
            <a:off x="838835" y="1598295"/>
            <a:ext cx="5526405" cy="4525645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t>Click to edit Master text styles</a:t>
            </a:r>
          </a:p>
        </p:txBody>
      </p:sp>
      <p:sp>
        <p:nvSpPr>
          <p:cNvPr id="5" name="DateTime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qBQAAGicAAEgdAABYKQAAEAAAACYAAAAIAAAAAAAAAAAAAAA="/>
              </a:ext>
            </a:extLst>
          </p:cNvSpPr>
          <p:nvPr>
            <p:ph type="dt" sz="quarter" idx="10"/>
          </p:nvPr>
        </p:nvSpPr>
        <p:spPr/>
        <p:txBody>
          <a:bodyPr/>
          <a:lstStyle/>
          <a:p>
            <a:fld id="{6D2AA7E1-AF80-7F51-CE92-5904E9DC380C}" type="datetime1">
              <a:t>25.01.2023</a:t>
            </a:fld>
            <a:endParaRPr/>
          </a:p>
        </p:txBody>
      </p:sp>
      <p:sp>
        <p:nvSpPr>
          <p:cNvPr id="6" name="Foot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BPIwAAGicAAAlEAABYKQAAEAAAACYAAAAIAAAAAAAAAAAAAAA="/>
              </a:ext>
            </a:extLst>
          </p:cNvSpPr>
          <p:nvPr>
            <p:ph type="ftr" sz="quarter" idx="11"/>
          </p:nvPr>
        </p:nvSpPr>
        <p:spPr/>
        <p:txBody>
          <a:bodyPr/>
          <a:lstStyle/>
          <a:p>
            <a:r>
              <a:t>{Footer}</a:t>
            </a:r>
          </a:p>
        </p:txBody>
      </p:sp>
      <p:sp>
        <p:nvSpPr>
          <p:cNvPr id="7" name="SlideNumb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3hY5A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eFjkJ5ubmAQAAAAAAAAAAAAAAAAAAAAAAAAAAAAAAAAAAAAAAAAAAAAAAAn9/fwB/f38AzMzMAMDA/wB/f38AAAAAAAAAAAAAAAAAAAAAAAAAAAAhAAAAGAAAABQAAAAOXQAAGicAAC5iAAAwKgAAEAAAACYAAAAIAAAAAAAAAAAAAAA="/>
              </a:ext>
            </a:extLst>
          </p:cNvSpPr>
          <p:nvPr>
            <p:ph type="sldNum" sz="quarter" idx="12"/>
          </p:nvPr>
        </p:nvSpPr>
        <p:spPr/>
        <p:txBody>
          <a:bodyPr/>
          <a:lstStyle/>
          <a:p>
            <a:fld id="{6D2AF367-2980-7F05-CE92-DF50BDDC388A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Default desig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Title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AGuu4F5ubmAQAAAAAAAAAAAAAAAAAAAAAAAAAAAAAAAAAAAAAAAAAAAAAAAn9/fwB/f38AzMzMAMDA/wB/f38AAAAAAAAAAAAAAAAAAAAAAAAAAAAhAAAAGAAAABQAAAAqBQAAsAEAAC5iAAC4CAAAEAAAACYAAAAIAAAA//////////8="/>
              </a:ext>
            </a:extLst>
          </p:cNvSpPr>
          <p:nvPr>
            <p:ph type="title"/>
          </p:nvPr>
        </p:nvSpPr>
        <p:spPr>
          <a:xfrm>
            <a:off x="839470" y="274320"/>
            <a:ext cx="1512062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190500" algn="ctr">
              <a:srgbClr val="7F7F7F">
                <a:alpha val="50000"/>
              </a:srgbClr>
            </a:outerShdw>
          </a:effectLst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r>
              <a:t>Click to edit Master title style</a:t>
            </a:r>
          </a:p>
        </p:txBody>
      </p:sp>
      <p:sp>
        <p:nvSpPr>
          <p:cNvPr id="3" name="SlideText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e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AqBQAA2AkAAC5iAACwJQAAEAAAACYAAAAIAAAA//////////8="/>
              </a:ext>
            </a:extLst>
          </p:cNvSpPr>
          <p:nvPr>
            <p:ph type="body" idx="1"/>
          </p:nvPr>
        </p:nvSpPr>
        <p:spPr>
          <a:xfrm>
            <a:off x="839470" y="1600200"/>
            <a:ext cx="15120620" cy="4526280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90500" algn="ctr">
              <a:srgbClr val="7F7F7F">
                <a:alpha val="50000"/>
              </a:srgbClr>
            </a:outerShdw>
          </a:effectLst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4" name="DateTime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AqBQAAGicAAEgdAABYKQAAEAAAACYAAAAIAAAA//////////8="/>
              </a:ext>
            </a:extLst>
          </p:cNvSpPr>
          <p:nvPr>
            <p:ph type="dt" sz="quarter" idx="2"/>
          </p:nvPr>
        </p:nvSpPr>
        <p:spPr>
          <a:xfrm>
            <a:off x="839470" y="6356350"/>
            <a:ext cx="392049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l">
              <a:defRPr sz="1200">
                <a:latin typeface="Segoe UI" pitchFamily="2" charset="-52"/>
                <a:ea typeface="SimSun" charset="0"/>
                <a:cs typeface="Times New Roman" pitchFamily="1" charset="-52"/>
              </a:defRPr>
            </a:lvl1pPr>
          </a:lstStyle>
          <a:p>
            <a:fld id="{6D2ADC89-C780-7F2A-CE92-317F92DC3864}" type="datetime1">
              <a:t>25.01.2023</a:t>
            </a:fld>
            <a:endParaRPr/>
          </a:p>
        </p:txBody>
      </p:sp>
      <p:sp>
        <p:nvSpPr>
          <p:cNvPr id="5" name="Foot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BrruD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AAAAAAAAAAEAAAAAAAAAAEAAACAgIA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AGuu4F5ubmAQAAAAAAAAAAAAAAAAAAAAAAAAAAAAAAAAAAAAAAAAAAAAAAAn9/fwCAgIADzMzMAMDA/wB/f38AAAAAAAAAAAAAAAAAAAAAAAAAAAAhAAAAGAAAABQAAABPIwAAGicAAAlEAABYKQAAEAAAACYAAAAIAAAA//////////8="/>
              </a:ext>
            </a:extLst>
          </p:cNvSpPr>
          <p:nvPr>
            <p:ph type="ftr" sz="quarter" idx="3"/>
          </p:nvPr>
        </p:nvSpPr>
        <p:spPr>
          <a:xfrm>
            <a:off x="5739765" y="6356350"/>
            <a:ext cx="5320030" cy="36449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ctr">
              <a:defRPr sz="1200">
                <a:latin typeface="Segoe UI" pitchFamily="2" charset="-52"/>
                <a:ea typeface="SimSun" charset="0"/>
                <a:cs typeface="Times New Roman" pitchFamily="1" charset="-52"/>
              </a:defRPr>
            </a:lvl1pPr>
          </a:lstStyle>
          <a:p>
            <a:r>
              <a:t>{Footer}</a:t>
            </a:r>
          </a:p>
        </p:txBody>
      </p:sp>
      <p:sp>
        <p:nvSpPr>
          <p:cNvPr id="6" name="SlideNumberArea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3hY5AObm5ggAAAAAAAAAAAAAAAAAAAAAAAAAAAAAAAAAAAAAZAAAAAEAAABAAAAAAAAAAAAAAAAAAAAAAAAAAAAAAAAAAAAAAAAAAAAAAAAAAAAAAAAAAAAAAAAAAAAAAAAAAAAAAAAAAAAAAAAAAAAAAAAAAAAAAAAAAAAAAAAAAAAAFAAAADwAAAAAAAAAAAAAAAAAA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eFjkJ5ubmAQAAAAAAAAAAAAAAAAAAAAAAAAAAAAAAAAAAAAAAAAAAAAAAAn9/fwB/f38AzMzMAMDA/wB/f38AAAAAAAAAAAAAAAAAAAAAAAAAAAAhAAAAGAAAABQAAAAOXQAAGicAAC5iAAAwKgAAEAAAACYAAAAIAAAA//////////8="/>
              </a:ext>
            </a:extLst>
          </p:cNvSpPr>
          <p:nvPr>
            <p:ph type="sldNum" sz="quarter" idx="4"/>
          </p:nvPr>
        </p:nvSpPr>
        <p:spPr>
          <a:xfrm>
            <a:off x="15126970" y="6356350"/>
            <a:ext cx="833120" cy="501650"/>
          </a:xfrm>
          <a:prstGeom prst="rect">
            <a:avLst/>
          </a:prstGeom>
          <a:solidFill>
            <a:schemeClr val="accent3"/>
          </a:solidFill>
          <a:ln>
            <a:noFill/>
          </a:ln>
          <a:effectLst>
            <a:outerShdw blurRad="190500" algn="ctr">
              <a:srgbClr val="7F7F7F">
                <a:alpha val="50000"/>
              </a:srgbClr>
            </a:outerShdw>
          </a:effectLst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  <a:latin typeface="Segoe UI" pitchFamily="2" charset="-52"/>
                <a:ea typeface="SimSun" charset="0"/>
                <a:cs typeface="Times New Roman" pitchFamily="1" charset="-52"/>
              </a:defRPr>
            </a:lvl1pPr>
          </a:lstStyle>
          <a:p>
            <a:fld id="{6D2AA5BF-F180-7F53-CE92-0706EBDC3852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marL="0" marR="0" indent="0" algn="ctr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chemeClr val="tx2"/>
          </a:solidFill>
          <a:effectLst/>
          <a:latin typeface="Segoe UI" pitchFamily="2" charset="-52"/>
          <a:ea typeface="Segoe UI" pitchFamily="2" charset="-52"/>
          <a:cs typeface="Segoe UI" pitchFamily="2" charset="-52"/>
        </a:defRPr>
      </a:lvl1pPr>
      <a:lvl2pPr marL="457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titleStyle>
    <p:bodyStyle>
      <a:lvl1pPr marL="342900" marR="0" indent="-3429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800" b="0" i="0" u="none" strike="noStrike" kern="1" spc="0" baseline="0">
          <a:solidFill>
            <a:schemeClr val="tx1"/>
          </a:solidFill>
          <a:effectLst/>
          <a:latin typeface="Segoe UI" pitchFamily="2" charset="-52"/>
          <a:ea typeface="Segoe UI" pitchFamily="2" charset="-52"/>
          <a:cs typeface="Segoe UI" pitchFamily="2" charset="-52"/>
        </a:defRPr>
      </a:lvl1pPr>
      <a:lvl2pPr marL="742950" marR="0" indent="-28575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spc="0" baseline="0">
          <a:solidFill>
            <a:schemeClr val="tx1"/>
          </a:solidFill>
          <a:effectLst/>
          <a:latin typeface="Segoe UI" pitchFamily="2" charset="-52"/>
          <a:ea typeface="Segoe UI" pitchFamily="2" charset="-52"/>
          <a:cs typeface="Segoe UI" pitchFamily="2" charset="-52"/>
        </a:defRPr>
      </a:lvl2pPr>
      <a:lvl3pPr marL="11430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1800" b="0" i="0" u="none" strike="noStrike" kern="1" spc="0" baseline="0">
          <a:solidFill>
            <a:schemeClr val="tx1"/>
          </a:solidFill>
          <a:effectLst/>
          <a:latin typeface="Segoe UI" pitchFamily="2" charset="-52"/>
          <a:ea typeface="Segoe UI" pitchFamily="2" charset="-52"/>
          <a:cs typeface="Segoe UI" pitchFamily="2" charset="-52"/>
        </a:defRPr>
      </a:lvl3pPr>
      <a:lvl4pPr marL="16002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1600" b="0" i="0" u="none" strike="noStrike" kern="1" spc="0" baseline="0">
          <a:solidFill>
            <a:schemeClr val="tx1"/>
          </a:solidFill>
          <a:effectLst/>
          <a:latin typeface="Segoe UI" pitchFamily="2" charset="-52"/>
          <a:ea typeface="Segoe UI" pitchFamily="2" charset="-52"/>
          <a:cs typeface="Segoe UI" pitchFamily="2" charset="-52"/>
        </a:defRPr>
      </a:lvl4pPr>
      <a:lvl5pPr marL="20574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sz="1600" b="0" i="0" u="none" strike="noStrike" kern="1" spc="0" baseline="0">
          <a:solidFill>
            <a:schemeClr val="tx1"/>
          </a:solidFill>
          <a:effectLst/>
          <a:latin typeface="Segoe UI" pitchFamily="2" charset="-52"/>
          <a:ea typeface="Segoe UI" pitchFamily="2" charset="-52"/>
          <a:cs typeface="Segoe UI" pitchFamily="2" charset="-52"/>
        </a:defRPr>
      </a:lvl5pPr>
      <a:lvl6pPr marL="25146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9718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4290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886200" marR="0" indent="-228600" algn="l" defTabSz="44958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0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bodyStyle>
    <p:otherStyle>
      <a:lvl1pPr marL="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1pPr>
      <a:lvl2pPr marL="457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2pPr>
      <a:lvl3pPr marL="914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3pPr>
      <a:lvl4pPr marL="1371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4pPr>
      <a:lvl5pPr marL="18288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5pPr>
      <a:lvl6pPr marL="22860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6pPr>
      <a:lvl7pPr marL="27432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7pPr>
      <a:lvl8pPr marL="32004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8pPr>
      <a:lvl9pPr marL="3657600" marR="0" indent="0" algn="l" defTabSz="449580">
        <a:lnSpc>
          <a:spcPct val="100000"/>
        </a:lnSpc>
        <a:spcBef>
          <a:spcPts val="0"/>
        </a:spcBef>
        <a:spcAft>
          <a:spcPts val="0"/>
        </a:spcAft>
        <a:buNone/>
        <a:tabLst/>
        <a:defRPr sz="1800" b="0" i="0" u="none" strike="noStrike" kern="1" spc="0" baseline="0">
          <a:solidFill>
            <a:schemeClr val="tx1"/>
          </a:solidFill>
          <a:effectLst/>
          <a:latin typeface="Calibri" pitchFamily="2" charset="-52"/>
          <a:ea typeface="SimSun" charset="0"/>
          <a:cs typeface="Times New Roman" pitchFamily="1" charset="-52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lue sky">
    <p:bg>
      <p:bgPr>
        <a:blipFill>
          <a:blip r:embed="rId13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eitstempel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//////////8="/>
              </a:ext>
            </a:extLst>
          </p:cNvSpPr>
          <p:nvPr>
            <p:ph type="dt" sz="quarter"/>
          </p:nvPr>
        </p:nvSpPr>
        <p:spPr>
          <a:xfrm>
            <a:off x="430530" y="6242050"/>
            <a:ext cx="2439670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D2AEE76-3880-7F18-CE92-CE4DA0DC389B}" type="datetime1">
              <a:t>25.01.2023</a:t>
            </a:fld>
            <a:endParaRPr/>
          </a:p>
        </p:txBody>
      </p:sp>
      <p:sp>
        <p:nvSpPr>
          <p:cNvPr id="3" name="Fußzeilen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Ojj4+g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//////////8="/>
              </a:ext>
            </a:extLst>
          </p:cNvSpPr>
          <p:nvPr>
            <p:ph type="ftr" sz="quarter" idx="1"/>
          </p:nvPr>
        </p:nvSpPr>
        <p:spPr>
          <a:xfrm>
            <a:off x="3371850" y="6242050"/>
            <a:ext cx="2440305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/>
          </a:p>
        </p:txBody>
      </p:sp>
      <p:sp>
        <p:nvSpPr>
          <p:cNvPr id="4" name="Foliennummer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N3d3Nw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//////////8="/>
              </a:ext>
            </a:extLst>
          </p:cNvSpPr>
          <p:nvPr>
            <p:ph type="sldNum" sz="quarter" idx="2"/>
          </p:nvPr>
        </p:nvSpPr>
        <p:spPr>
          <a:xfrm>
            <a:off x="6242050" y="6242050"/>
            <a:ext cx="2440305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D2AFB3D-7380-7F0D-CE92-8558B5DC38D0}" type="slidenum">
              <a:t>‹#›</a:t>
            </a:fld>
            <a:endParaRPr/>
          </a:p>
        </p:txBody>
      </p:sp>
      <p:sp>
        <p:nvSpPr>
          <p:cNvPr id="5" name="TitelPlatzhalter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CAcAAAYFQAAAAAAAAJAAAABAAAAMvLy8s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xQEAAGk1AADUCAAAEAAAACYAAAAIAAAA//////////8="/>
              </a:ext>
            </a:extLst>
          </p:cNvSpPr>
          <p:nvPr>
            <p:ph type="title" idx="3"/>
          </p:nvPr>
        </p:nvSpPr>
        <p:spPr>
          <a:xfrm>
            <a:off x="430530" y="287655"/>
            <a:ext cx="8251825" cy="114744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6" name="TextPlatzhalter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CAcAAAYFQAAAAAAAAJAAAABAAAAPPu6+8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tQkAAGk1AACFJQAAEAAAACYAAAAIAAAA//////////8="/>
              </a:ext>
            </a:extLst>
          </p:cNvSpPr>
          <p:nvPr>
            <p:ph type="body" idx="4"/>
          </p:nvPr>
        </p:nvSpPr>
        <p:spPr>
          <a:xfrm>
            <a:off x="430530" y="1577975"/>
            <a:ext cx="8251825" cy="45212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chemeClr val="tx2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</p:titleStyle>
    <p:bodyStyle>
      <a:lvl1pPr marL="28575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  <a:lvl2pPr marL="619125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2pPr>
      <a:lvl3pPr marL="95250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3pPr>
      <a:lvl4pPr marL="133350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4pPr>
      <a:lvl5pPr marL="171450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5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lue sky">
    <p:bg>
      <p:bgPr>
        <a:blipFill>
          <a:blip r:embed="rId13"/>
          <a:srcRect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eitstempel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ZiYAAKgRAAB/KQAAEAAAACYAAAAIAAAA//////////8="/>
              </a:ext>
            </a:extLst>
          </p:cNvSpPr>
          <p:nvPr>
            <p:ph type="dt" sz="quarter"/>
          </p:nvPr>
        </p:nvSpPr>
        <p:spPr>
          <a:xfrm>
            <a:off x="430530" y="6242050"/>
            <a:ext cx="2439670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D2AED64-2A80-7F1B-CE92-DC4EA3DC3889}" type="datetime1">
              <a:t>25.01.2023</a:t>
            </a:fld>
            <a:endParaRPr/>
          </a:p>
        </p:txBody>
      </p:sp>
      <p:sp>
        <p:nvSpPr>
          <p:cNvPr id="3" name="Fußzeilen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Ojj4+g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+FAAAZiYAAMEjAAB/KQAAEAAAACYAAAAIAAAA//////////8="/>
              </a:ext>
            </a:extLst>
          </p:cNvSpPr>
          <p:nvPr>
            <p:ph type="ftr" sz="quarter" idx="1"/>
          </p:nvPr>
        </p:nvSpPr>
        <p:spPr>
          <a:xfrm>
            <a:off x="3371850" y="6242050"/>
            <a:ext cx="2440305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/>
          </a:p>
        </p:txBody>
      </p:sp>
      <p:sp>
        <p:nvSpPr>
          <p:cNvPr id="4" name="Foliennummer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AAAAAD/fwAA/38AAAAAAAAJAAAABAAAAN3d3Nw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mJgAAZiYAAGk1AAB/KQAAEAAAACYAAAAIAAAA//////////8="/>
              </a:ext>
            </a:extLst>
          </p:cNvSpPr>
          <p:nvPr>
            <p:ph type="sldNum" sz="quarter" idx="2"/>
          </p:nvPr>
        </p:nvSpPr>
        <p:spPr>
          <a:xfrm>
            <a:off x="6242050" y="6242050"/>
            <a:ext cx="2440305" cy="50355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D2AFE26-6880-7F08-CE92-9E5DB0DC38CB}" type="slidenum">
              <a:t>‹#›</a:t>
            </a:fld>
            <a:endParaRPr/>
          </a:p>
        </p:txBody>
      </p:sp>
      <p:sp>
        <p:nvSpPr>
          <p:cNvPr id="5" name="TitelPlatzhalter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CAcAAAYFQAAAAAAAAJAAAABAAAAMvLy8s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xQEAAGk1AADUCAAAEAAAACYAAAAIAAAA//////////8="/>
              </a:ext>
            </a:extLst>
          </p:cNvSpPr>
          <p:nvPr>
            <p:ph type="title" idx="3"/>
          </p:nvPr>
        </p:nvSpPr>
        <p:spPr>
          <a:xfrm>
            <a:off x="430530" y="287655"/>
            <a:ext cx="8251825" cy="1147445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  <a:effectLst/>
        </p:spPr>
        <p:txBody>
          <a:bodyPr vert="horz" wrap="square" numCol="1" spcCol="215900" anchor="ctr">
            <a:prstTxWarp prst="textNoShape">
              <a:avLst/>
            </a:prstTxWarp>
          </a:bodyPr>
          <a:lstStyle/>
          <a:p>
            <a:r>
              <a:t>Щелкните для редактирования основного стиля заголовка</a:t>
            </a:r>
          </a:p>
        </p:txBody>
      </p:sp>
      <p:sp>
        <p:nvSpPr>
          <p:cNvPr id="6" name="TextPlatzhalterBereich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CAcAAAYFQAAAAAAAAJAAAABAAAAPPu6+8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mAgAAtQkAAGk1AACFJQAAEAAAACYAAAAIAAAA//////////8="/>
              </a:ext>
            </a:extLst>
          </p:cNvSpPr>
          <p:nvPr>
            <p:ph type="body" idx="4"/>
          </p:nvPr>
        </p:nvSpPr>
        <p:spPr>
          <a:xfrm>
            <a:off x="430530" y="1577975"/>
            <a:ext cx="8251825" cy="45212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  <a:effectLst/>
        </p:spPr>
        <p:txBody>
          <a:bodyPr vert="horz" wrap="square" numCol="1" spcCol="215900" anchor="t">
            <a:prstTxWarp prst="textNoShape">
              <a:avLst/>
            </a:prstTxWarp>
          </a:bodyPr>
          <a:lstStyle/>
          <a:p>
            <a:r>
              <a:t>Щелкните для редактирования основных стилей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marL="0" marR="0" indent="0" algn="ctr" defTabSz="914400">
        <a:lnSpc>
          <a:spcPct val="100000"/>
        </a:lnSpc>
        <a:spcBef>
          <a:spcPts val="0"/>
        </a:spcBef>
        <a:spcAft>
          <a:spcPts val="0"/>
        </a:spcAft>
        <a:buNone/>
        <a:tabLst/>
        <a:defRPr sz="4400" b="0" i="0" u="none" strike="noStrike" kern="1" spc="0" baseline="0">
          <a:solidFill>
            <a:schemeClr val="tx2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</p:titleStyle>
    <p:bodyStyle>
      <a:lvl1pPr marL="28575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32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1pPr>
      <a:lvl2pPr marL="619125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8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2pPr>
      <a:lvl3pPr marL="95250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•"/>
        <a:tabLst/>
        <a:defRPr sz="24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3pPr>
      <a:lvl4pPr marL="133350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–"/>
        <a:tabLst/>
        <a:defRPr sz="20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4pPr>
      <a:lvl5pPr marL="1714500" marR="0" indent="-285750" algn="l" defTabSz="91440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Char char="»"/>
        <a:tabLst/>
        <a:defRPr sz="2000" b="0" i="0" u="none" strike="noStrike" kern="1" spc="0" baseline="0">
          <a:solidFill>
            <a:schemeClr val="tx1"/>
          </a:solidFill>
          <a:effectLst/>
          <a:latin typeface="Arial" pitchFamily="2" charset="-52"/>
          <a:ea typeface="Arial" pitchFamily="2" charset="-52"/>
          <a:cs typeface="Arial" pitchFamily="2" charset="-52"/>
        </a:defRPr>
      </a:lvl5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jpe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AGuu4F5ubmAQAAAAAAAAAAAAAAAAAAAAAAAAAAAAAAAAAAAAAAAAAAAAAAAn9/fwB/f38AzMzMAMDA/wB/f38AAAAAAAAAAAAAAAAAAAAAAAAAAAAhAAAAGAAAABQAAAC3EgAAGQ0AAGtEAAAlFgAAAAAAACYAAAAIAAAAAQAAAAAAAAA="/>
              </a:ext>
            </a:extLst>
          </p:cNvSpPr>
          <p:nvPr>
            <p:ph type="ctrTitle"/>
          </p:nvPr>
        </p:nvSpPr>
        <p:spPr>
          <a:xfrm>
            <a:off x="3042285" y="2129155"/>
            <a:ext cx="8079740" cy="1470660"/>
          </a:xfrm>
        </p:spPr>
        <p:txBody>
          <a:bodyPr/>
          <a:lstStyle/>
          <a:p>
            <a:pPr>
              <a:defRPr b="1" i="1">
                <a:solidFill>
                  <a:schemeClr val="tx1"/>
                </a:solidFill>
              </a:defRPr>
            </a:pPr>
            <a:r>
              <a:t>Математика в профессии бухгалтер</a:t>
            </a:r>
          </a:p>
        </p:txBody>
      </p:sp>
      <p:sp>
        <p:nvSpPr>
          <p:cNvPr id="3" name="Под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jcb/Df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QAAAAAAAAAEAAAAAAAAAAEAAAB/f38AMgAAAAAAAAAAAAAAZAAAAGQAAAAAAAAAzMzMAAAAAABQAAAAUAAAAGQAAABkAAAAAAAAABcAAAAUAAAAAAAAAAAAAAD/fwAA/38AAAAAAAAJAAAABAAAAAAAAAAMAAAAEAAAAAAAAAAAAAAAAAAAAAAAAAAeAAAAaAAAAAAAAAAAAAAAAAAAAAAAAAAAAAAAECcAABAnAAAAAAAAAAAAAAAAAAAAAAAAAAAAAAAAAAAAAAAAAAAAACwBAAAAAAAAwMD/AAAAAABkAAAAMgAAAAAAAABkAAAAAAAAAH9/fwAKAAAAHwAAAFQAAAD///8G5ubmAQAAAAAAAAAAAAAAAAAAAAAAAAAAAAAAAAAAAAAAAAAAAAAAAn9/fwB/f38AzMzMAMDA/wB/f38AAAAAAAAAAAAAAAAAAAAAAAAAAAAhAAAAGAAAABQAAABHGAAAQRcAAAFAAAAoHAAAAAAAACYAAAAIAAAAAYAAAAAAAAA="/>
              </a:ext>
            </a:extLst>
          </p:cNvSpPr>
          <p:nvPr>
            <p:ph type="subTitle" idx="1"/>
          </p:nvPr>
        </p:nvSpPr>
        <p:spPr>
          <a:xfrm>
            <a:off x="3946525" y="3780155"/>
            <a:ext cx="6457950" cy="796925"/>
          </a:xfrm>
        </p:spPr>
        <p:txBody>
          <a:bodyPr/>
          <a:lstStyle/>
          <a:p>
            <a:pPr algn="ctr">
              <a:defRPr i="1"/>
            </a:pPr>
            <a:r>
              <a:rPr lang="ru-RU" dirty="0" smtClean="0"/>
              <a:t>Выполнил работу: </a:t>
            </a:r>
            <a:r>
              <a:rPr dirty="0" err="1" smtClean="0"/>
              <a:t>Максим</a:t>
            </a:r>
            <a:r>
              <a:rPr dirty="0" smtClean="0"/>
              <a:t> </a:t>
            </a:r>
            <a:r>
              <a:rPr lang="ru-RU" dirty="0" smtClean="0"/>
              <a:t>Н., учащийся</a:t>
            </a:r>
            <a:r>
              <a:rPr dirty="0" smtClean="0"/>
              <a:t> 5</a:t>
            </a:r>
            <a:r>
              <a:rPr lang="ru-RU" dirty="0" smtClean="0"/>
              <a:t> </a:t>
            </a:r>
            <a:r>
              <a:rPr dirty="0" smtClean="0"/>
              <a:t>Г</a:t>
            </a:r>
            <a:r>
              <a:rPr lang="ru-RU" dirty="0" smtClean="0"/>
              <a:t> класса</a:t>
            </a:r>
            <a:endParaRPr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:cover/>
        <p:extLst>
          <p:ext uri="smNativeData">
            <pr:smNativeData xmlns:pr="smNativeData" xmlns="" val="lEFVYgAAAAAUBQAAAAAAAAQAAAAAAAAAAAAAAAAAAAAAAAAAAQAAAAAAAAAAAAAAAAAAAAAAAAAAAAAA"/>
          </p:ext>
        </p:extLst>
      </p:transition>
    </mc:Choice>
    <mc:Fallback>
      <p:transition spd="slow">
        <p:cover/>
        <p:extLst>
          <p:ext uri="smNativeData">
            <pr:smNativeData xmlns:pr="smNativeData" xmlns:p14="http://schemas.microsoft.com/office/powerpoint/2010/main" xmlns="" val="lEFVYgAAAAAUBQAAAAAAAAQ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GM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UAQAAsAEAALhJAAC/CAAAAAAAACYAAAAIAAAAAQAAAAAAAAA="/>
              </a:ext>
            </a:extLst>
          </p:cNvSpPr>
          <p:nvPr>
            <p:ph type="title"/>
          </p:nvPr>
        </p:nvSpPr>
        <p:spPr>
          <a:xfrm>
            <a:off x="215900" y="274320"/>
            <a:ext cx="11767820" cy="1147445"/>
          </a:xfrm>
        </p:spPr>
        <p:txBody>
          <a:bodyPr/>
          <a:lstStyle/>
          <a:p>
            <a:r>
              <a:t>Моя мама - бухгалтер</a:t>
            </a:r>
          </a:p>
        </p:txBody>
      </p:sp>
      <p:pic>
        <p:nvPicPr>
          <p:cNvPr id="3" name="ТекстСлайда1"/>
          <p:cNvPicPr>
            <a:picLocks noGrp="1" noChangeAspect="1" noChangeArrowheads="1"/>
            <a:extLst>
              <a:ext uri="smNativeData">
                <pr:smNativeData xmlns:pr="smNativeData" xmlns:p14="http://schemas.microsoft.com/office/powerpoint/2010/main" xmlns="" val="SMDATA_15_lEFVYhMAAAAlAAAAEQAAAC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AcAAAA4AAAAAAAAAAAAAAAAAAAA////AAAAAAAAAAAAAAAAAAAAAAAAAAAAAAAAAAAAAABkAAAAZAAAAAAAAAAjAAAABAAAAGQAAAAXAAAAFAAAAAAAAAAAAAAA/38AAP9/AAAAAAAACQAAAAQAAAAAFAAUDAAAABAAAAAlZLOd+E/5v/+MATl3wi8/HgAAAGgAAAAAAAAAAAAAAAAAAAAAAAAAAAAAABAnAAAQJwAAAAAAAAAAAAAAAAAAAAAAAAAAAAAAAAAAAAAAAAAAAAAUAAAAAAAAAMDA/wAAAAAAZAAAADIAAAAAAAAAZAAAAAAAAAB/f38ACgAAAB8AAABUAAAA////Bf///wEAAAAAAAAAAAAAAAAAAAAAAAAAAAAAAAAAAAAAAAAAAAZJjAJ/f38AlpaWA8zMzADAwP8Af39/AAAAAAAAAAAAAAAAAP///wAAAAAAIQAAABgAAAAUAAAAThQAADkcAAA7IQAA9ikAAAAAAAAmAAAACAAAAAGBAAD/////"/>
              </a:ext>
            </a:extLst>
          </p:cNvPicPr>
          <p:nvPr>
            <p:ph type="clipArt" idx="1"/>
          </p:nvPr>
        </p:nvPicPr>
        <p:blipFill>
          <a:blip r:embed="rId2"/>
          <a:stretch>
            <a:fillRect/>
          </a:stretch>
        </p:blipFill>
        <p:spPr>
          <a:xfrm>
            <a:off x="3300730" y="4587875"/>
            <a:ext cx="2101215" cy="2233295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" name="Текстовое поле1"/>
          <p:cNvSpPr txBox="1">
            <a:extLst>
              <a:ext uri="smNativeData">
                <pr:smNativeData xmlns:pr="smNativeData" xmlns:p14="http://schemas.microsoft.com/office/powerpoint/2010/main" xmlns="" val="SMDATA_13_lEFVYhMAAAAlAAAAEgAAAA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BcAAAAUAAAAAAAAANYXAAD/fwAA/38AAAAAAAAJAAAABAAAAAAAAAAMAAAAEAAAAAAAAAAAAAAA5DiO4ziOBM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BQIwAAJgoAAM5MAADYJgAAAAAAACYAAAAIAAAA//////////8="/>
              </a:ext>
            </a:extLst>
          </p:cNvSpPr>
          <p:nvPr/>
        </p:nvSpPr>
        <p:spPr>
          <a:xfrm>
            <a:off x="5740400" y="1649729"/>
            <a:ext cx="6744970" cy="4864735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numCol="1" spcCol="215900" anchor="t"/>
          <a:lstStyle/>
          <a:p>
            <a:pPr algn="just">
              <a:defRPr sz="2400"/>
            </a:pPr>
            <a:r>
              <a:rPr dirty="0" err="1"/>
              <a:t>Мою</a:t>
            </a:r>
            <a:r>
              <a:rPr dirty="0"/>
              <a:t> </a:t>
            </a:r>
            <a:r>
              <a:rPr dirty="0" err="1"/>
              <a:t>маму</a:t>
            </a:r>
            <a:r>
              <a:rPr dirty="0"/>
              <a:t> </a:t>
            </a:r>
            <a:r>
              <a:rPr dirty="0" err="1"/>
              <a:t>зовут</a:t>
            </a:r>
            <a:r>
              <a:rPr dirty="0"/>
              <a:t> </a:t>
            </a:r>
            <a:r>
              <a:rPr dirty="0" err="1"/>
              <a:t>Алла</a:t>
            </a:r>
            <a:r>
              <a:rPr dirty="0"/>
              <a:t> </a:t>
            </a:r>
            <a:r>
              <a:rPr dirty="0" err="1"/>
              <a:t>Валерьевна</a:t>
            </a:r>
            <a:r>
              <a:rPr dirty="0"/>
              <a:t>, </a:t>
            </a:r>
            <a:r>
              <a:rPr dirty="0" err="1"/>
              <a:t>профессия</a:t>
            </a:r>
            <a:r>
              <a:rPr dirty="0"/>
              <a:t> у </a:t>
            </a:r>
            <a:r>
              <a:rPr dirty="0" err="1"/>
              <a:t>неё</a:t>
            </a:r>
            <a:r>
              <a:rPr dirty="0"/>
              <a:t> </a:t>
            </a:r>
            <a:r>
              <a:rPr dirty="0" err="1"/>
              <a:t>бухгалтер</a:t>
            </a:r>
            <a:r>
              <a:rPr dirty="0"/>
              <a:t>. </a:t>
            </a:r>
            <a:r>
              <a:rPr dirty="0" err="1"/>
              <a:t>Моя</a:t>
            </a:r>
            <a:r>
              <a:rPr dirty="0"/>
              <a:t> </a:t>
            </a:r>
            <a:r>
              <a:rPr dirty="0" err="1"/>
              <a:t>мама</a:t>
            </a:r>
            <a:r>
              <a:rPr dirty="0"/>
              <a:t> </a:t>
            </a:r>
            <a:r>
              <a:rPr dirty="0" err="1"/>
              <a:t>работает</a:t>
            </a:r>
            <a:r>
              <a:rPr dirty="0"/>
              <a:t> в </a:t>
            </a:r>
            <a:r>
              <a:rPr dirty="0" err="1"/>
              <a:t>крупной</a:t>
            </a:r>
            <a:r>
              <a:rPr dirty="0"/>
              <a:t> </a:t>
            </a:r>
            <a:r>
              <a:rPr dirty="0" err="1"/>
              <a:t>фирме</a:t>
            </a:r>
            <a:r>
              <a:rPr dirty="0"/>
              <a:t>, </a:t>
            </a:r>
            <a:r>
              <a:rPr dirty="0" err="1"/>
              <a:t>которая</a:t>
            </a:r>
            <a:r>
              <a:rPr dirty="0"/>
              <a:t> </a:t>
            </a:r>
            <a:r>
              <a:rPr dirty="0" err="1"/>
              <a:t>предоставляет</a:t>
            </a:r>
            <a:r>
              <a:rPr dirty="0"/>
              <a:t>  </a:t>
            </a:r>
            <a:r>
              <a:rPr dirty="0" err="1"/>
              <a:t>компаниям</a:t>
            </a:r>
            <a:r>
              <a:rPr dirty="0"/>
              <a:t> </a:t>
            </a:r>
            <a:r>
              <a:rPr dirty="0" err="1"/>
              <a:t>бухгалтерские</a:t>
            </a:r>
            <a:r>
              <a:rPr dirty="0"/>
              <a:t> </a:t>
            </a:r>
            <a:r>
              <a:rPr dirty="0" err="1"/>
              <a:t>услуги</a:t>
            </a:r>
            <a:r>
              <a:rPr dirty="0"/>
              <a:t>.   </a:t>
            </a:r>
          </a:p>
          <a:p>
            <a:pPr algn="just">
              <a:defRPr sz="2400"/>
            </a:pPr>
            <a:r>
              <a:rPr dirty="0" err="1"/>
              <a:t>Бухгалтер</a:t>
            </a:r>
            <a:r>
              <a:rPr dirty="0"/>
              <a:t> </a:t>
            </a:r>
            <a:r>
              <a:rPr lang="ru-RU" dirty="0" smtClean="0"/>
              <a:t>- </a:t>
            </a:r>
            <a:r>
              <a:rPr dirty="0" err="1" smtClean="0"/>
              <a:t>очень</a:t>
            </a:r>
            <a:r>
              <a:rPr dirty="0" smtClean="0"/>
              <a:t> </a:t>
            </a:r>
            <a:r>
              <a:rPr dirty="0" err="1" smtClean="0"/>
              <a:t>ответс</a:t>
            </a:r>
            <a:r>
              <a:rPr lang="ru-RU" dirty="0" smtClean="0"/>
              <a:t>т</a:t>
            </a:r>
            <a:r>
              <a:rPr dirty="0" err="1" smtClean="0"/>
              <a:t>венная</a:t>
            </a:r>
            <a:r>
              <a:rPr dirty="0" smtClean="0"/>
              <a:t> </a:t>
            </a:r>
            <a:r>
              <a:rPr dirty="0" err="1"/>
              <a:t>профессия</a:t>
            </a:r>
            <a:r>
              <a:rPr dirty="0"/>
              <a:t>!</a:t>
            </a:r>
          </a:p>
          <a:p>
            <a:pPr algn="just">
              <a:defRPr sz="2400"/>
            </a:pPr>
            <a:r>
              <a:rPr dirty="0" err="1"/>
              <a:t>При</a:t>
            </a:r>
            <a:r>
              <a:rPr dirty="0"/>
              <a:t> </a:t>
            </a:r>
            <a:r>
              <a:rPr dirty="0" err="1"/>
              <a:t>работе</a:t>
            </a:r>
            <a:r>
              <a:rPr dirty="0"/>
              <a:t> в </a:t>
            </a:r>
            <a:r>
              <a:rPr dirty="0" err="1"/>
              <a:t>бугалтерии</a:t>
            </a:r>
            <a:r>
              <a:rPr dirty="0"/>
              <a:t> </a:t>
            </a:r>
            <a:r>
              <a:rPr dirty="0" err="1"/>
              <a:t>важно</a:t>
            </a:r>
            <a:r>
              <a:rPr dirty="0"/>
              <a:t> </a:t>
            </a:r>
            <a:r>
              <a:rPr dirty="0" err="1"/>
              <a:t>знать</a:t>
            </a:r>
            <a:r>
              <a:rPr dirty="0"/>
              <a:t> </a:t>
            </a:r>
            <a:r>
              <a:rPr dirty="0" err="1"/>
              <a:t>математику</a:t>
            </a:r>
            <a:r>
              <a:rPr dirty="0"/>
              <a:t>! </a:t>
            </a:r>
          </a:p>
          <a:p>
            <a:pPr algn="just">
              <a:defRPr sz="2400"/>
            </a:pPr>
            <a:r>
              <a:rPr dirty="0" err="1"/>
              <a:t>Эта</a:t>
            </a:r>
            <a:r>
              <a:rPr dirty="0"/>
              <a:t> </a:t>
            </a:r>
            <a:r>
              <a:rPr dirty="0" err="1"/>
              <a:t>работа</a:t>
            </a:r>
            <a:r>
              <a:rPr dirty="0"/>
              <a:t> </a:t>
            </a:r>
            <a:r>
              <a:rPr dirty="0" err="1"/>
              <a:t>связана</a:t>
            </a:r>
            <a:r>
              <a:rPr dirty="0"/>
              <a:t> </a:t>
            </a:r>
            <a:r>
              <a:rPr dirty="0" err="1"/>
              <a:t>со</a:t>
            </a:r>
            <a:r>
              <a:rPr dirty="0"/>
              <a:t> </a:t>
            </a:r>
            <a:r>
              <a:rPr dirty="0" err="1"/>
              <a:t>сложными</a:t>
            </a:r>
            <a:r>
              <a:rPr dirty="0"/>
              <a:t> </a:t>
            </a:r>
            <a:r>
              <a:rPr dirty="0" err="1"/>
              <a:t>математическими</a:t>
            </a:r>
            <a:r>
              <a:rPr dirty="0"/>
              <a:t> </a:t>
            </a:r>
            <a:r>
              <a:rPr dirty="0" err="1"/>
              <a:t>вычислениями</a:t>
            </a:r>
            <a:r>
              <a:rPr dirty="0"/>
              <a:t>!</a:t>
            </a:r>
          </a:p>
          <a:p>
            <a:pPr algn="just">
              <a:defRPr sz="2400"/>
            </a:pPr>
            <a:r>
              <a:rPr dirty="0" err="1"/>
              <a:t>Мама</a:t>
            </a:r>
            <a:r>
              <a:rPr dirty="0"/>
              <a:t> </a:t>
            </a:r>
            <a:r>
              <a:rPr dirty="0" err="1"/>
              <a:t>использует</a:t>
            </a:r>
            <a:r>
              <a:rPr dirty="0"/>
              <a:t> </a:t>
            </a:r>
            <a:r>
              <a:rPr dirty="0" err="1"/>
              <a:t>при</a:t>
            </a:r>
            <a:r>
              <a:rPr dirty="0"/>
              <a:t> </a:t>
            </a:r>
            <a:r>
              <a:rPr dirty="0" err="1"/>
              <a:t>работе</a:t>
            </a:r>
            <a:r>
              <a:rPr dirty="0"/>
              <a:t> </a:t>
            </a:r>
            <a:r>
              <a:rPr dirty="0" err="1"/>
              <a:t>калькулятор</a:t>
            </a:r>
            <a:r>
              <a:rPr dirty="0"/>
              <a:t> и </a:t>
            </a:r>
            <a:r>
              <a:rPr dirty="0" err="1"/>
              <a:t>компьютер</a:t>
            </a:r>
            <a:r>
              <a:rPr dirty="0"/>
              <a:t>, </a:t>
            </a:r>
            <a:r>
              <a:rPr dirty="0" err="1"/>
              <a:t>это</a:t>
            </a:r>
            <a:r>
              <a:rPr dirty="0"/>
              <a:t> </a:t>
            </a:r>
            <a:r>
              <a:rPr dirty="0" err="1"/>
              <a:t>упрощает</a:t>
            </a:r>
            <a:r>
              <a:rPr dirty="0"/>
              <a:t> и </a:t>
            </a:r>
            <a:r>
              <a:rPr dirty="0" err="1"/>
              <a:t>облегчает</a:t>
            </a:r>
            <a:r>
              <a:rPr dirty="0"/>
              <a:t> и </a:t>
            </a:r>
            <a:r>
              <a:rPr dirty="0" err="1"/>
              <a:t>ускоряет</a:t>
            </a:r>
            <a:r>
              <a:rPr dirty="0"/>
              <a:t>  </a:t>
            </a:r>
            <a:r>
              <a:rPr dirty="0" err="1"/>
              <a:t>работу</a:t>
            </a:r>
            <a:r>
              <a:rPr dirty="0"/>
              <a:t> </a:t>
            </a:r>
            <a:r>
              <a:rPr dirty="0" err="1"/>
              <a:t>бухгалтера</a:t>
            </a:r>
            <a:r>
              <a:rPr dirty="0"/>
              <a:t>. А </a:t>
            </a:r>
            <a:r>
              <a:rPr dirty="0" err="1"/>
              <a:t>раньше</a:t>
            </a:r>
            <a:r>
              <a:rPr dirty="0"/>
              <a:t> </a:t>
            </a:r>
            <a:r>
              <a:rPr dirty="0" err="1"/>
              <a:t>использовали</a:t>
            </a:r>
            <a:r>
              <a:rPr dirty="0"/>
              <a:t> в </a:t>
            </a:r>
            <a:r>
              <a:rPr dirty="0" err="1"/>
              <a:t>работе</a:t>
            </a:r>
            <a:r>
              <a:rPr dirty="0"/>
              <a:t> </a:t>
            </a:r>
            <a:r>
              <a:rPr dirty="0" err="1"/>
              <a:t>деревянные</a:t>
            </a:r>
            <a:r>
              <a:rPr dirty="0"/>
              <a:t> </a:t>
            </a:r>
            <a:r>
              <a:rPr dirty="0" err="1"/>
              <a:t>счёты</a:t>
            </a:r>
            <a:r>
              <a:rPr dirty="0"/>
              <a:t>.</a:t>
            </a:r>
          </a:p>
        </p:txBody>
      </p:sp>
      <p:pic>
        <p:nvPicPr>
          <p:cNvPr id="5" name="Изображение1"/>
          <p:cNvPicPr>
            <a:picLocks noChangeAspect="1"/>
            <a:extLst>
              <a:ext uri="smNativeData">
                <pr:smNativeData xmlns:pr="smNativeData" xmlns:p14="http://schemas.microsoft.com/office/powerpoint/2010/main" xmlns="" val="SMDATA_15_lEFVYhMAAAAlAAAAEQAAAC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Bf///wEAAAAAAAAAAAAAAAAAAAAAAAAAAAAAAAAAAAAAAAAAAAZJjAJ/f38AlpaWA8zMzADAwP8Af39/AAAAAAAAAAAAAAAAAP///wAAAAAAIQAAABgAAAAUAAAA4gAAABkJAAA5IAAAkx0AAAAAAAAmAAAACAAAAP//////////"/>
              </a:ext>
            </a:extLst>
          </p:cNvPicPr>
          <p:nvPr/>
        </p:nvPicPr>
        <p:blipFill>
          <a:blip r:embed="rId3"/>
          <a:stretch>
            <a:fillRect/>
          </a:stretch>
        </p:blipFill>
        <p:spPr>
          <a:xfrm>
            <a:off x="143510" y="1478915"/>
            <a:ext cx="5094605" cy="3328670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:cover/>
        <p:extLst>
          <p:ext uri="smNativeData">
            <pr:smNativeData xmlns:pr="smNativeData" xmlns="" val="lEFVYgAAAAAUBQAAAAAAAAQAAAAAAAAAAAAAAAAAAAAAAAAAAQAAAAAAAAAAAAAAAAAAAAAAAAAAAAAA"/>
          </p:ext>
        </p:extLst>
      </p:transition>
    </mc:Choice>
    <mc:Fallback>
      <p:transition spd="slow">
        <p:cover/>
        <p:extLst>
          <p:ext uri="smNativeData">
            <pr:smNativeData xmlns:pr="smNativeData" xmlns:p14="http://schemas.microsoft.com/office/powerpoint/2010/main" xmlns="" val="lEFVYgAAAAAUBQAAAAAAAAQ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B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AAAAAAAAAAABAAAAf39/AAEAAABkAAAAAAAAABQAAABAHwAAAAAAACYAAAAAAAAAwOD//wAAAAAmAAAAZAAAABYAAABMAAAAAAAAAAAAAAAEAAAAAAAAAAEAAACWlpYKAAAAACgAAAAoAAAA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BkmMAn9/fwCWlpYDzMzMAMDA/wB/f38AAAAAAAAAAAAAAAAAAAAAAAAAAAAhAAAAGAAAABQAAACnAgAAxQEAAN1EAADUCAAAAAAAACYAAAAIAAAAAQAAAAAAAAA="/>
              </a:ext>
            </a:extLst>
          </p:cNvSpPr>
          <p:nvPr>
            <p:ph type="title"/>
          </p:nvPr>
        </p:nvSpPr>
        <p:spPr>
          <a:xfrm>
            <a:off x="431165" y="287655"/>
            <a:ext cx="10763250" cy="1147445"/>
          </a:xfrm>
        </p:spPr>
        <p:txBody>
          <a:bodyPr/>
          <a:lstStyle/>
          <a:p>
            <a:pPr>
              <a:defRPr b="1" i="1">
                <a:solidFill>
                  <a:srgbClr val="00007F"/>
                </a:solidFill>
              </a:defRPr>
            </a:pPr>
            <a:r>
              <a:t>Пример бухгалтерского расчёта</a:t>
            </a:r>
          </a:p>
        </p:txBody>
      </p:sp>
      <p:sp>
        <p:nvSpPr>
          <p:cNvPr id="3" name="ТекстСлайда1"/>
          <p:cNvSpPr>
            <a:spLocks noGrp="1" noChangeArrowheads="1"/>
            <a:extLst>
              <a:ext uri="smNativeData">
                <pr:smNativeData xmlns:pr="smNativeData" xmlns:p14="http://schemas.microsoft.com/office/powerpoint/2010/main" xmlns="" val="SMDATA_13_lEFVYhMAAAAlAAAAZAAAAA8BAAAAkAAAAEgAAACQAAAASAAAAAAAAAAAAAAAAAAAAAEAAABQAAAAAAAAAAAA4D8AAAAAAADgPwAAAAAAAOA/AAAAAAAA4D8AAAAAAADgPwAAAAAAAOA/AAAAAAAA4D8AAAAAAADgPwAAAAAAAOA/AAAAAAAA4D8CAAAAjAAAAAEAAAAAAAAA////DP///whQAAAAAAAAAAAAAAAAAAAAAAAAAAAAAAAAAAAAZAAAAAEAAABAAAAAAAAAAAAAAAAAAAAAAAAAAAAAAAAAAAAAAAAAAAAAAAAAAAAAAAAAAAAAAAAAAAAAAAAAAAAAAAAAAAAAAAAAAAAAAAAAAAAAAAAAAAAAAAAAAAAAFAAAADwAAAABAAAAAAAAAP8A/wAUAAAAAQAAABQAAAAUAAAAFAAAAAEAAAAAAAAAZAAAAGQAAAAAAAAAZAAAAGQAAAAVAAAAYAAAAAAAAAAAAAAADwAAACADAAAAAAAAAAAAAAEAAACgMgAAAAAAAAAAAAABAAAAf39/AAEAAABkAAAAAAAAABQAAABAHwAAAAAAACYAAAAAAAAAwOD//wAAAAAmAAAAZAAAABYAAABMAAAAAQAAAAAAAAAEAAAAAAAAAAEAAACWlpYKAAAAAJz///+c////ZAAAAGQAAAAAAAAAzMzMAAAAAABQAAAAUAAAAGQAAABkAAAAAAAAABcAAAAUAAAAAAAAAAAAAAD/fwAA/38AAAAAAAAJAAAABAAAAAAAAAAMAAAAEAAAAAAAAAAAAAAAAAAAAAAAAAAeAAAAaAAAAAAAAAAAAAAAAAAAAAAAAAAAAAAAECcAABAnAAAAAAAAAAAAAAAAAAAAAAAAAAAAAAAAAAAAAAAAAAAAABQAAAAAAAAAwMD/AAAAAABkAAAAMgAAAAAAAABkAAAAAAAAAH9/fwAKAAAAHwAAAFQAAAD///8F////AQAAAAAAAAAAAAAAAAAAAAAAAAAAAAAAAAAAAAAAAAAA/wD/AH9/fwCWlpYDzMzMAMDA/wB/f38AAAAAAAAAAAAAAAAAAAAAAAAAAAAhAAAAGAAAABQAAADiAAAASQoAAGRIAAAUJQAAAAAAACYAAAAIAAAAAYAAAIAvAQA="/>
              </a:ext>
            </a:extLst>
          </p:cNvSpPr>
          <p:nvPr>
            <p:ph type="body" idx="1"/>
          </p:nvPr>
        </p:nvSpPr>
        <p:spPr>
          <a:xfrm>
            <a:off x="143510" y="1671955"/>
            <a:ext cx="11624310" cy="4355465"/>
          </a:xfrm>
          <a:ln w="12700" cap="flat" cmpd="sng" algn="ctr">
            <a:solidFill>
              <a:srgbClr val="FF00FF"/>
            </a:solidFill>
            <a:prstDash val="solid"/>
            <a:headEnd type="none"/>
            <a:tailEnd type="none"/>
          </a:ln>
          <a:effectLst>
            <a:outerShdw blurRad="12700" dist="89803" dir="13500000" algn="ctr">
              <a:schemeClr val="bg2"/>
            </a:outerShdw>
          </a:effectLst>
        </p:spPr>
        <p:txBody>
          <a:bodyPr/>
          <a:lstStyle/>
          <a:p>
            <a:pPr>
              <a:defRPr sz="2400" i="1">
                <a:solidFill>
                  <a:srgbClr val="00007F"/>
                </a:solidFill>
              </a:defRPr>
            </a:pPr>
            <a:r>
              <a:t>Расчёт заработной платы за отработанное время (за один месяц).</a:t>
            </a:r>
          </a:p>
          <a:p>
            <a:pPr>
              <a:defRPr sz="2400" i="1">
                <a:solidFill>
                  <a:srgbClr val="00007F"/>
                </a:solidFill>
              </a:defRPr>
            </a:pPr>
            <a:r>
              <a:t>Работник отработал за день 8 часов. За 1час получает 500 рублей.</a:t>
            </a:r>
          </a:p>
          <a:p>
            <a:pPr>
              <a:defRPr sz="2400" i="1">
                <a:solidFill>
                  <a:srgbClr val="00007F"/>
                </a:solidFill>
              </a:defRPr>
            </a:pPr>
            <a:r>
              <a:t>8 часов умножаем на 500 рублей, будет 4 000 рублей.</a:t>
            </a:r>
          </a:p>
          <a:p>
            <a:pPr>
              <a:defRPr sz="2400" i="1">
                <a:solidFill>
                  <a:srgbClr val="00007F"/>
                </a:solidFill>
              </a:defRPr>
            </a:pPr>
            <a:r>
              <a:t>В месяц работник отработал 20 дней. 4 000*20=80 000 рублей.</a:t>
            </a:r>
          </a:p>
          <a:p>
            <a:pPr>
              <a:defRPr sz="2400" i="1">
                <a:solidFill>
                  <a:srgbClr val="00007F"/>
                </a:solidFill>
              </a:defRPr>
            </a:pPr>
            <a:r>
              <a:t>С работника берётся подоходный налог в размере 13%.</a:t>
            </a:r>
          </a:p>
          <a:p>
            <a:pPr>
              <a:defRPr sz="2400" i="1">
                <a:solidFill>
                  <a:srgbClr val="00007F"/>
                </a:solidFill>
              </a:defRPr>
            </a:pPr>
            <a:r>
              <a:t>80 000*13/100=10 400 рублей.</a:t>
            </a:r>
          </a:p>
          <a:p>
            <a:pPr>
              <a:defRPr sz="2400" i="1">
                <a:solidFill>
                  <a:srgbClr val="00007F"/>
                </a:solidFill>
              </a:defRPr>
            </a:pPr>
            <a:r>
              <a:t>80 000 -10 400 = 69 600 рублей работник получит на руки за месяц.</a:t>
            </a:r>
          </a:p>
          <a:p>
            <a:endParaRPr/>
          </a:p>
        </p:txBody>
      </p:sp>
      <p:graphicFrame>
        <p:nvGraphicFramePr>
          <p:cNvPr id="4" name="Объект OLE1"/>
          <p:cNvGraphicFramePr>
            <a:graphicFrameLocks noChangeAspect="1"/>
            <a:extLst>
              <a:ext uri="smNativeData">
                <pr:smNativeData xmlns:pr="smNativeData" xmlns:p14="http://schemas.microsoft.com/office/powerpoint/2010/main" xmlns="" val="SMDATA_15_lEFVYhMAAAAlAAAAMgAAAC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AcAAAA4AAAAAAAAAAAAAAAAAAAA////AAIAAAD3+/cAAAAAAAAAAAAAAAAAAAAAAAAAAABkAAAAZAAAAAEAAAAjAAAABAAAAGQAAAAXAAAAFAAAAAAAAAAAAAAA/38AAP9/AAAAAAAACQAAAAQAAAAAAAAADAAAABAAAAAAAAAAAAAAAAAAAAAAAAAAHgAAAGgAAAAAAAAAAAAAAAAAAAAAAAAAAAAAABAnAAAQJwAAAAAAAAAAAAAAAAAAAAAAAAAAAAAAAAAAAAAAAAAAAAAUAAAAAAAAAMDA/wAAAAAAZAAAADIAAAAAAAAAZAAAAAAAAAB/f38AAAAAAB8AAABUAAAA////Bf///wEAAAAAAAAAAAAAAAAAAAAAAAAAAAAAAAAAAAAAAAAAAAZJjAJ/f38AlpaWA8zMzADAwP8Af39/AAAAAAAAAAAAAAAAAP///wD3+/cAIQAAABgAAAAUAAAAJwkAAKQGAAA8CQAAtAYAAAAAAAAmAAAACAAAAP//////////"/>
              </a:ext>
            </a:extLst>
          </p:cNvGraphicFramePr>
          <p:nvPr/>
        </p:nvGraphicFramePr>
        <p:xfrm>
          <a:off x="1487805" y="1079500"/>
          <a:ext cx="13335" cy="1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dPad.Document.1" r:id="rId3" imgW="0" imgH="0" progId="WordPad.Document.1">
                  <p:embed/>
                </p:oleObj>
              </mc:Choice>
              <mc:Fallback>
                <p:oleObj name="WordPad.Document.1" r:id="rId3" imgW="0" imgH="0" progId="WordPad.Document.1">
                  <p:embed/>
                  <p:pic>
                    <p:nvPicPr>
                      <p:cNvPr id="0" name="Объект OLE1" descr="image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87805" y="1079500"/>
                        <a:ext cx="13335" cy="101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Изображение1"/>
          <p:cNvPicPr>
            <a:picLocks noChangeAspect="1"/>
            <a:extLst>
              <a:ext uri="smNativeData">
                <pr:smNativeData xmlns:pr="smNativeData" xmlns:p14="http://schemas.microsoft.com/office/powerpoint/2010/main" xmlns="" val="SMDATA_15_lEFVYhMAAAAlAAAAEQAAAC8BAAAAkAAAAEgAAACQAAAASAAAAAAAAAAAAAAAAAAAAAEAAABQAAAAAAAAAAAA4D8AAAAAAADgPwAAAAAAAOA/AAAAAAAA4D8AAAAAAADgPwAAAAAAAOA/AAAAAAAA4D8AAAAAAADgPwAAAAAAAOA/AAAAAAAA4D8CAAAAjAAAAAAAAAAAAAAA////DP///wgAAAAAAAAAAAAAAAAAAAAAAAAAAAAAAAAAAAAAZAAAAAEAAABAAAAAAAAAAAAAAAAAAAAAAAAAAAAAAAAAAAAAAAAAAAAAAAAAAAAAAAAAAAAAAAAAAAAAAAAAAAAAAAAAAAAAAAAAAAAAAAAAAAAAAAAAAAAAAAAAAAAAFAAAADwAAAAAAAAAAAAAAAZJjAkUAAAAAQAAABQAAAAUAAAAFAAAAAEAAAAAAAAAZAAAAGQAAAAAAAAAZAAAAGQAAAAVAAAAYAAAAAAAAAAAAAAADwAAACADAAAAAAAAAAAAAAEAAACgMgAAVgcAAKr4//8BAAAAf39/AAEAAABkAAAAAAAAABQAAABAHwAAAAAAACYAAAAAAAAAwOD//wAAAAAmAAAAZAAAABYAAABMAAAAAAAAAAAAAAAEAAAAAAAAAAEAAACWlpYKAAAAACgAAAAoAAAAZAAAAGQAAAAAAAAAzMzMAAAAAABQAAAAUAAAAGQAAABkAAAAAAAAAAcAAAA4AAAAAAAAAAAAAAAAAAAA////AAAAAAAAAAAAAAAAAAAAAAAAAAAAAAAAAAAAAABkAAAAZAAAAAAAAAAjAAAABAAAAGQAAAAXAAAAFAAAAAAAAAAAAAAA/38AAP9/AAAAAAAACQAAAAQAAAAAAAAADAAAABAAAAAAAAAAAAAAAAAAAAAAAAAAHgAAAGgAAAAAAAAAAAAAAAAAAAAAAAAAAAAAABAnAAAQJwAAAAAAAAAAAAAAAAAAAAAAAAAAAAAAAAAAAAAAAAAAAAAUAAAAAAAAAMDA/wAAAAAAZAAAADIAAAAAAAAAZAAAAAAAAAB/f38ACgAAAB8AAABUAAAA////Bf///wEAAAAAAAAAAAAAAAAAAAAAAAAAAAAAAAAAAAAAAAAAAAZJjAJ/f38AlpaWA8zMzADAwP8Af39/AAAAAAAAAAAAAAAAAP///wAAAAAAIQAAABgAAAAUAAAAfBoAAHwaAADdLAAA3SkAAAAAAAAmAAAACAAAAP//////////"/>
              </a:ext>
            </a:extLst>
          </p:cNvPicPr>
          <p:nvPr/>
        </p:nvPicPr>
        <p:blipFill>
          <a:blip r:embed="rId5"/>
          <a:stretch>
            <a:fillRect/>
          </a:stretch>
        </p:blipFill>
        <p:spPr>
          <a:xfrm>
            <a:off x="4305300" y="4305300"/>
            <a:ext cx="2987675" cy="2499995"/>
          </a:xfrm>
          <a:prstGeom prst="rect">
            <a:avLst/>
          </a:prstGeom>
          <a:noFill/>
          <a:ln>
            <a:noFill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:cover/>
        <p:extLst>
          <p:ext uri="smNativeData">
            <pr:smNativeData xmlns:pr="smNativeData" xmlns="" val="lEFVYgAAAAAUBQAAAAAAAAQAAAAAAAAAAAAAAAAAAAAAAAAAAQAAAAAAAAAAAAAAAAAAAAAAAAAAAAAA"/>
          </p:ext>
        </p:extLst>
      </p:transition>
    </mc:Choice>
    <mc:Fallback>
      <p:transition spd="slow">
        <p:cover/>
        <p:extLst>
          <p:ext uri="smNativeData">
            <pr:smNativeData xmlns:pr="smNativeData" xmlns:p14="http://schemas.microsoft.com/office/powerpoint/2010/main" xmlns="" val="lEFVYgAAAAAUBQAAAAAAAAQAAAAAAAAAAAAAAAAAAAAAAAAAAQAAAAAAAAAAAAAAAAAAAAAAAAAAAAAA"/>
          </p:ext>
        </p:extLst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Presentation 1">
      <a:dk1>
        <a:srgbClr val="000000"/>
      </a:dk1>
      <a:lt1>
        <a:srgbClr val="E6E6E6"/>
      </a:lt1>
      <a:dk2>
        <a:srgbClr val="FFFFFF"/>
      </a:dk2>
      <a:lt2>
        <a:srgbClr val="808080"/>
      </a:lt2>
      <a:accent1>
        <a:srgbClr val="06BAEE"/>
      </a:accent1>
      <a:accent2>
        <a:srgbClr val="FFFFFF"/>
      </a:accent2>
      <a:accent3>
        <a:srgbClr val="DE163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Segoe UI"/>
        <a:ea typeface="Segoe UI"/>
        <a:cs typeface="Segoe UI"/>
      </a:majorFont>
      <a:minorFont>
        <a:latin typeface="Segoe UI"/>
        <a:ea typeface="Segoe UI"/>
        <a:cs typeface="Segoe U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00000"/>
        </a:dk1>
        <a:lt1>
          <a:srgbClr val="E6E6E6"/>
        </a:lt1>
        <a:dk2>
          <a:srgbClr val="FFFFFF"/>
        </a:dk2>
        <a:lt2>
          <a:srgbClr val="808080"/>
        </a:lt2>
        <a:accent1>
          <a:srgbClr val="06BAEE"/>
        </a:accent1>
        <a:accent2>
          <a:srgbClr val="FFFFFF"/>
        </a:accent2>
        <a:accent3>
          <a:srgbClr val="DE163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E6E6E6"/>
        </a:lt1>
        <a:dk2>
          <a:srgbClr val="FFFFFF"/>
        </a:dk2>
        <a:lt2>
          <a:srgbClr val="808080"/>
        </a:lt2>
        <a:accent1>
          <a:srgbClr val="06BAEE"/>
        </a:accent1>
        <a:accent2>
          <a:srgbClr val="FFFFFF"/>
        </a:accent2>
        <a:accent3>
          <a:srgbClr val="DE163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E6E6E6"/>
        </a:lt1>
        <a:dk2>
          <a:srgbClr val="FFFFFF"/>
        </a:dk2>
        <a:lt2>
          <a:srgbClr val="808080"/>
        </a:lt2>
        <a:accent1>
          <a:srgbClr val="06BAEE"/>
        </a:accent1>
        <a:accent2>
          <a:srgbClr val="FFFFFF"/>
        </a:accent2>
        <a:accent3>
          <a:srgbClr val="DE163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resentation">
  <a:themeElements>
    <a:clrScheme name="Presentation 1">
      <a:dk1>
        <a:srgbClr val="06498C"/>
      </a:dk1>
      <a:lt1>
        <a:srgbClr val="FFFFFF"/>
      </a:lt1>
      <a:dk2>
        <a:srgbClr val="06498C"/>
      </a:dk2>
      <a:lt2>
        <a:srgbClr val="969696"/>
      </a:lt2>
      <a:accent1>
        <a:srgbClr val="FFFFFF"/>
      </a:accent1>
      <a:accent2>
        <a:srgbClr val="8DC6FF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66CC"/>
      </a:hlink>
      <a:folHlink>
        <a:srgbClr val="00A800"/>
      </a:folHlink>
    </a:clrScheme>
    <a:fontScheme name="Presentatio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6498C"/>
        </a:dk1>
        <a:lt1>
          <a:srgbClr val="FFFFFF"/>
        </a:lt1>
        <a:dk2>
          <a:srgbClr val="06498C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4B3523"/>
        </a:dk1>
        <a:lt1>
          <a:srgbClr val="FFFFD9"/>
        </a:lt1>
        <a:dk2>
          <a:srgbClr val="4B3523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569CA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Presentation">
  <a:themeElements>
    <a:clrScheme name="Presentation 1">
      <a:dk1>
        <a:srgbClr val="06498C"/>
      </a:dk1>
      <a:lt1>
        <a:srgbClr val="FFFFFF"/>
      </a:lt1>
      <a:dk2>
        <a:srgbClr val="06498C"/>
      </a:dk2>
      <a:lt2>
        <a:srgbClr val="969696"/>
      </a:lt2>
      <a:accent1>
        <a:srgbClr val="FFFFFF"/>
      </a:accent1>
      <a:accent2>
        <a:srgbClr val="8DC6FF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66CC"/>
      </a:hlink>
      <a:folHlink>
        <a:srgbClr val="00A800"/>
      </a:folHlink>
    </a:clrScheme>
    <a:fontScheme name="Presentatio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Presentation 1">
        <a:dk1>
          <a:srgbClr val="06498C"/>
        </a:dk1>
        <a:lt1>
          <a:srgbClr val="FFFFFF"/>
        </a:lt1>
        <a:dk2>
          <a:srgbClr val="06498C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4B3523"/>
        </a:dk1>
        <a:lt1>
          <a:srgbClr val="FFFFD9"/>
        </a:lt1>
        <a:dk2>
          <a:srgbClr val="4B3523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569CA"/>
        </a:accent1>
        <a:accent2>
          <a:srgbClr val="333399"/>
        </a:accent2>
        <a:accent3>
          <a:srgbClr val="535379"/>
        </a:accent3>
        <a:accent4>
          <a:srgbClr val="737359"/>
        </a:accent4>
        <a:accent5>
          <a:srgbClr val="939339"/>
        </a:accent5>
        <a:accent6>
          <a:srgbClr val="B3B31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Presentation">
  <a:themeElements>
    <a:clrScheme name="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Segoe UI"/>
        <a:ea typeface="Segoe UI"/>
        <a:cs typeface="Segoe UI"/>
      </a:majorFont>
      <a:minorFont>
        <a:latin typeface="Segoe UI"/>
        <a:ea typeface="Segoe UI"/>
        <a:cs typeface="Segoe U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5.xml><?xml version="1.0" encoding="utf-8"?>
<a:theme xmlns:a="http://schemas.openxmlformats.org/drawingml/2006/main" name="Presentation">
  <a:themeElements>
    <a:clrScheme name="Presentatio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535379"/>
      </a:accent3>
      <a:accent4>
        <a:srgbClr val="737359"/>
      </a:accent4>
      <a:accent5>
        <a:srgbClr val="939339"/>
      </a:accent5>
      <a:accent6>
        <a:srgbClr val="B3B319"/>
      </a:accent6>
      <a:hlink>
        <a:srgbClr val="009999"/>
      </a:hlink>
      <a:folHlink>
        <a:srgbClr val="99CC00"/>
      </a:folHlink>
    </a:clrScheme>
    <a:fontScheme name="Presentation">
      <a:majorFont>
        <a:latin typeface="Segoe UI"/>
        <a:ea typeface="Segoe UI"/>
        <a:cs typeface="Segoe UI"/>
      </a:majorFont>
      <a:minorFont>
        <a:latin typeface="Segoe UI"/>
        <a:ea typeface="Segoe UI"/>
        <a:cs typeface="Segoe UI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prstTxWarp prst="textNoShape">
          <a:avLst/>
        </a:prstTxWarp>
        <a:noAutofit/>
      </a:bodyPr>
      <a:lstStyle>
        <a:defPPr>
          <a:defRPr/>
        </a:defPPr>
      </a:lstStyle>
      <a:style>
        <a:lnRef idx="0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Override1.xml><?xml version="1.0" encoding="utf-8"?>
<a:themeOverride xmlns:a="http://schemas.openxmlformats.org/drawingml/2006/main">
  <a:clrScheme name="Presentation">
    <a:dk1>
      <a:srgbClr val="06498C"/>
    </a:dk1>
    <a:lt1>
      <a:srgbClr val="FFFFFF"/>
    </a:lt1>
    <a:dk2>
      <a:srgbClr val="06498C"/>
    </a:dk2>
    <a:lt2>
      <a:srgbClr val="969696"/>
    </a:lt2>
    <a:accent1>
      <a:srgbClr val="FFFFFF"/>
    </a:accent1>
    <a:accent2>
      <a:srgbClr val="8DC6FF"/>
    </a:accent2>
    <a:accent3>
      <a:srgbClr val="535379"/>
    </a:accent3>
    <a:accent4>
      <a:srgbClr val="737359"/>
    </a:accent4>
    <a:accent5>
      <a:srgbClr val="939339"/>
    </a:accent5>
    <a:accent6>
      <a:srgbClr val="B3B319"/>
    </a:accent6>
    <a:hlink>
      <a:srgbClr val="0066CC"/>
    </a:hlink>
    <a:folHlink>
      <a:srgbClr val="00A800"/>
    </a:folHlink>
  </a:clrScheme>
</a:themeOverride>
</file>

<file path=ppt/theme/themeOverride2.xml><?xml version="1.0" encoding="utf-8"?>
<a:themeOverride xmlns:a="http://schemas.openxmlformats.org/drawingml/2006/main">
  <a:clrScheme name="Presentation">
    <a:dk1>
      <a:srgbClr val="06498C"/>
    </a:dk1>
    <a:lt1>
      <a:srgbClr val="FFFFFF"/>
    </a:lt1>
    <a:dk2>
      <a:srgbClr val="06498C"/>
    </a:dk2>
    <a:lt2>
      <a:srgbClr val="969696"/>
    </a:lt2>
    <a:accent1>
      <a:srgbClr val="FFFFFF"/>
    </a:accent1>
    <a:accent2>
      <a:srgbClr val="8DC6FF"/>
    </a:accent2>
    <a:accent3>
      <a:srgbClr val="535379"/>
    </a:accent3>
    <a:accent4>
      <a:srgbClr val="737359"/>
    </a:accent4>
    <a:accent5>
      <a:srgbClr val="939339"/>
    </a:accent5>
    <a:accent6>
      <a:srgbClr val="B3B319"/>
    </a:accent6>
    <a:hlink>
      <a:srgbClr val="0066CC"/>
    </a:hlink>
    <a:folHlink>
      <a:srgbClr val="00A8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172</Words>
  <Application>Microsoft Office PowerPoint</Application>
  <PresentationFormat>Произвольный</PresentationFormat>
  <Paragraphs>16</Paragraphs>
  <Slides>3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12" baseType="lpstr">
      <vt:lpstr>SimSun</vt:lpstr>
      <vt:lpstr>Arial</vt:lpstr>
      <vt:lpstr>Calibri</vt:lpstr>
      <vt:lpstr>Segoe UI</vt:lpstr>
      <vt:lpstr>Times New Roman</vt:lpstr>
      <vt:lpstr>Presentation</vt:lpstr>
      <vt:lpstr>Presentation</vt:lpstr>
      <vt:lpstr>Presentation</vt:lpstr>
      <vt:lpstr>WordPad.Document.1</vt:lpstr>
      <vt:lpstr>Математика в профессии бухгалтер</vt:lpstr>
      <vt:lpstr>Моя мама - бухгалтер</vt:lpstr>
      <vt:lpstr>Пример бухгалтерского расчёта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профессии бухгалтер</dc:title>
  <dc:subject/>
  <dc:creator>7 кабинет</dc:creator>
  <cp:keywords/>
  <dc:description/>
  <cp:lastModifiedBy>7 кабинет</cp:lastModifiedBy>
  <cp:revision>1</cp:revision>
  <dcterms:created xsi:type="dcterms:W3CDTF">2017-10-26T08:03:09Z</dcterms:created>
  <dcterms:modified xsi:type="dcterms:W3CDTF">2023-01-25T02:03:17Z</dcterms:modified>
</cp:coreProperties>
</file>