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5" r:id="rId2"/>
    <p:sldId id="262" r:id="rId3"/>
    <p:sldId id="263" r:id="rId4"/>
    <p:sldId id="256" r:id="rId5"/>
    <p:sldId id="264" r:id="rId6"/>
    <p:sldId id="266" r:id="rId7"/>
    <p:sldId id="267" r:id="rId8"/>
    <p:sldId id="268" r:id="rId9"/>
    <p:sldId id="269" r:id="rId10"/>
    <p:sldId id="270" r:id="rId11"/>
    <p:sldId id="271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69804" cy="6874935"/>
            <a:chOff x="-8466" y="-8468"/>
            <a:chExt cx="9169804" cy="6874935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Freeform 23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2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720535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8173297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="" xmlns:p14="http://schemas.microsoft.com/office/powerpoint/2010/main" val="176288842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85790222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="" xmlns:p14="http://schemas.microsoft.com/office/powerpoint/2010/main" val="169795706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49018595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19243468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3079269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7285680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8670799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9428657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8169806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0907294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5782798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8749009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4083660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69805" cy="6874935"/>
            <a:chOff x="-8467" y="-8468"/>
            <a:chExt cx="9169805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25.01.2023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2930020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30595" y="1357298"/>
            <a:ext cx="5826719" cy="1857388"/>
          </a:xfrm>
        </p:spPr>
        <p:txBody>
          <a:bodyPr/>
          <a:lstStyle/>
          <a:p>
            <a:pPr algn="ctr"/>
            <a:r>
              <a:rPr lang="ru-RU" sz="6600" dirty="0" smtClean="0"/>
              <a:t>Мини – музей</a:t>
            </a:r>
            <a:br>
              <a:rPr lang="ru-RU" sz="6600" dirty="0" smtClean="0"/>
            </a:br>
            <a:r>
              <a:rPr lang="ru-RU" sz="6600" dirty="0" smtClean="0"/>
              <a:t>«Почемучки»  </a:t>
            </a:r>
            <a:endParaRPr lang="ru-RU" sz="6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235554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Выполнила: Попова М.С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40294319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«Человек вершитель мира»</a:t>
            </a:r>
            <a:endParaRPr lang="ru-RU" dirty="0"/>
          </a:p>
        </p:txBody>
      </p:sp>
      <p:pic>
        <p:nvPicPr>
          <p:cNvPr id="5122" name="Picture 2" descr="C:\Users\дом\Desktop\фото мини музеи\20210118_120333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327093" y="2160588"/>
            <a:ext cx="2913427" cy="388143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599" y="2214554"/>
            <a:ext cx="6347713" cy="2000264"/>
          </a:xfrm>
        </p:spPr>
        <p:txBody>
          <a:bodyPr/>
          <a:lstStyle/>
          <a:p>
            <a:r>
              <a:rPr lang="ru-RU" dirty="0" smtClean="0"/>
              <a:t>Спасибо за внимание.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1115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«Осень, Осень в гости просим»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915815" y="2160590"/>
            <a:ext cx="3096345" cy="3880773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5122" name="Picture 2" descr="C:\Users\дом\Desktop\20200911_18302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03500" y="806450"/>
            <a:ext cx="3937000" cy="52451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699791" y="2160590"/>
            <a:ext cx="3600401" cy="3880773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7170" name="Picture 2" descr="C:\Users\дом\Desktop\20201020_07555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03500" y="806450"/>
            <a:ext cx="3937000" cy="52451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"/>
            <a:ext cx="7772400" cy="785794"/>
          </a:xfrm>
        </p:spPr>
        <p:txBody>
          <a:bodyPr>
            <a:noAutofit/>
          </a:bodyPr>
          <a:lstStyle/>
          <a:p>
            <a:r>
              <a:rPr lang="ru-RU" sz="2800" dirty="0" smtClean="0"/>
              <a:t>«Животные, которые живут рядом с нами»</a:t>
            </a:r>
            <a:endParaRPr lang="ru-RU" sz="2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603501" y="4005064"/>
            <a:ext cx="3937000" cy="1096899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дом\Desktop\20200218_07190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03500" y="806450"/>
            <a:ext cx="3937000" cy="52451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3971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«В гостях у сказки»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2699791" y="2160590"/>
            <a:ext cx="3840709" cy="3880773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9" name="Picture 5" descr="C:\Users\дом\Desktop\20200207_09190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03500" y="806450"/>
            <a:ext cx="3937000" cy="52451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«Жилища разных народов мира»</a:t>
            </a:r>
            <a:endParaRPr lang="ru-RU" dirty="0"/>
          </a:p>
        </p:txBody>
      </p:sp>
      <p:pic>
        <p:nvPicPr>
          <p:cNvPr id="2050" name="Picture 2" descr="C:\Users\дом\Desktop\фото мини музеи\20210119_145745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500166" y="1928802"/>
            <a:ext cx="4643470" cy="433864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«Защитники Отечества»</a:t>
            </a:r>
            <a:endParaRPr lang="ru-RU" dirty="0"/>
          </a:p>
        </p:txBody>
      </p:sp>
      <p:pic>
        <p:nvPicPr>
          <p:cNvPr id="1026" name="Picture 2" descr="C:\Users\дом\Desktop\фото мини музеи\20210212_185233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327093" y="2160588"/>
            <a:ext cx="2913427" cy="388143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«Мой любимый город Назарово»</a:t>
            </a:r>
            <a:endParaRPr lang="ru-RU" dirty="0"/>
          </a:p>
        </p:txBody>
      </p:sp>
      <p:pic>
        <p:nvPicPr>
          <p:cNvPr id="3074" name="Picture 2" descr="C:\Users\дом\Desktop\фото мини музеи\20210426_202748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786050" y="2357429"/>
            <a:ext cx="2928958" cy="364333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«Народная культура и традиции»</a:t>
            </a:r>
            <a:endParaRPr lang="ru-RU" dirty="0"/>
          </a:p>
        </p:txBody>
      </p:sp>
      <p:pic>
        <p:nvPicPr>
          <p:cNvPr id="4099" name="Picture 3" descr="C:\Users\дом\Desktop\фото мини музеи\20210319_120326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00035" y="2160588"/>
            <a:ext cx="2714643" cy="3881437"/>
          </a:xfrm>
          <a:prstGeom prst="rect">
            <a:avLst/>
          </a:prstGeom>
          <a:noFill/>
        </p:spPr>
      </p:pic>
      <p:pic>
        <p:nvPicPr>
          <p:cNvPr id="4100" name="Picture 4" descr="C:\Users\дом\Desktop\фото мини музеи\20210319_120348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357554" y="2143116"/>
            <a:ext cx="3929090" cy="390843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47</TotalTime>
  <Words>62</Words>
  <Application>Microsoft Office PowerPoint</Application>
  <PresentationFormat>Экран (4:3)</PresentationFormat>
  <Paragraphs>11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Грань</vt:lpstr>
      <vt:lpstr>Мини – музей «Почемучки»  </vt:lpstr>
      <vt:lpstr>«Осень, Осень в гости просим»</vt:lpstr>
      <vt:lpstr>Слайд 3</vt:lpstr>
      <vt:lpstr>«Животные, которые живут рядом с нами»</vt:lpstr>
      <vt:lpstr>«В гостях у сказки»</vt:lpstr>
      <vt:lpstr>«Жилища разных народов мира»</vt:lpstr>
      <vt:lpstr>«Защитники Отечества»</vt:lpstr>
      <vt:lpstr>«Мой любимый город Назарово»</vt:lpstr>
      <vt:lpstr> «Народная культура и традиции»</vt:lpstr>
      <vt:lpstr>«Человек вершитель мира»</vt:lpstr>
      <vt:lpstr>Спасибо за внимание.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дом</dc:creator>
  <cp:lastModifiedBy>дом</cp:lastModifiedBy>
  <cp:revision>13</cp:revision>
  <dcterms:created xsi:type="dcterms:W3CDTF">2020-11-01T06:09:34Z</dcterms:created>
  <dcterms:modified xsi:type="dcterms:W3CDTF">2023-01-25T03:36:51Z</dcterms:modified>
</cp:coreProperties>
</file>