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79" r:id="rId3"/>
    <p:sldId id="259" r:id="rId4"/>
    <p:sldId id="281" r:id="rId5"/>
    <p:sldId id="284" r:id="rId6"/>
    <p:sldId id="286" r:id="rId7"/>
    <p:sldId id="289" r:id="rId8"/>
    <p:sldId id="264" r:id="rId9"/>
    <p:sldId id="269" r:id="rId10"/>
    <p:sldId id="266" r:id="rId11"/>
    <p:sldId id="267" r:id="rId12"/>
    <p:sldId id="270" r:id="rId13"/>
    <p:sldId id="272" r:id="rId14"/>
    <p:sldId id="273" r:id="rId15"/>
    <p:sldId id="271" r:id="rId16"/>
    <p:sldId id="275" r:id="rId17"/>
    <p:sldId id="274" r:id="rId18"/>
    <p:sldId id="277" r:id="rId19"/>
    <p:sldId id="287" r:id="rId20"/>
    <p:sldId id="28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2B1F"/>
    <a:srgbClr val="75543F"/>
    <a:srgbClr val="7D5943"/>
    <a:srgbClr val="AB7D6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6" d="100"/>
          <a:sy n="96" d="100"/>
        </p:scale>
        <p:origin x="-414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s://ds05.infourok.ru/uploads/ex/06a5/0010bbfc-41a111bc/2/hello_html_m3b80435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Picture 4" descr="https://yt3.ggpht.com/a/AATXAJytyVeQfY2Smg51VRetZvQxrX4ApzaGwHBCUGj0=s900-c-k-c0xffffffff-no-rj-mo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2348880"/>
            <a:ext cx="3240360" cy="324036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771800" y="1268760"/>
            <a:ext cx="6300192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Мастер-класс</a:t>
            </a:r>
          </a:p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 изготовлению куклы на ложке</a:t>
            </a: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«Мы разные,</a:t>
            </a: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но мы дружим!»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15616" y="548680"/>
            <a:ext cx="72728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7D5943"/>
                </a:solidFill>
              </a:rPr>
              <a:t>МДОУ «Детский сад №120»</a:t>
            </a:r>
            <a:endParaRPr lang="ru-RU" sz="2000" b="1" dirty="0">
              <a:solidFill>
                <a:srgbClr val="7D5943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15816" y="5621178"/>
            <a:ext cx="3960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7D5943"/>
                </a:solidFill>
              </a:rPr>
              <a:t>Ярославль 2021</a:t>
            </a:r>
            <a:endParaRPr lang="ru-RU" sz="2000" b="1" dirty="0">
              <a:solidFill>
                <a:srgbClr val="7D5943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60032" y="3861048"/>
            <a:ext cx="39604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dirty="0" smtClean="0">
                <a:solidFill>
                  <a:srgbClr val="412B1F"/>
                </a:solidFill>
              </a:rPr>
              <a:t>Подготовила:</a:t>
            </a:r>
          </a:p>
          <a:p>
            <a:pPr algn="r"/>
            <a:r>
              <a:rPr lang="ru-RU" sz="2000" b="1" dirty="0" err="1" smtClean="0">
                <a:solidFill>
                  <a:srgbClr val="412B1F"/>
                </a:solidFill>
              </a:rPr>
              <a:t>Безгина</a:t>
            </a:r>
            <a:r>
              <a:rPr lang="ru-RU" sz="2000" b="1" dirty="0" smtClean="0">
                <a:solidFill>
                  <a:srgbClr val="412B1F"/>
                </a:solidFill>
              </a:rPr>
              <a:t> Анна Анатольевна,</a:t>
            </a:r>
          </a:p>
          <a:p>
            <a:pPr algn="r"/>
            <a:r>
              <a:rPr lang="ru-RU" sz="2000" b="1" dirty="0" smtClean="0">
                <a:solidFill>
                  <a:srgbClr val="412B1F"/>
                </a:solidFill>
              </a:rPr>
              <a:t>воспитатель</a:t>
            </a:r>
            <a:endParaRPr lang="ru-RU" sz="2000" b="1" dirty="0">
              <a:solidFill>
                <a:srgbClr val="412B1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ds05.infourok.ru/uploads/ex/06a5/0010bbfc-41a111bc/2/hello_html_m3b80435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6512" y="0"/>
            <a:ext cx="9180512" cy="6858000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539552" y="5580529"/>
            <a:ext cx="7200800" cy="584775"/>
          </a:xfrm>
          <a:prstGeom prst="rect">
            <a:avLst/>
          </a:prstGeom>
          <a:ln>
            <a:solidFill>
              <a:schemeClr val="bg1"/>
            </a:solidFill>
          </a:ln>
          <a:effectLst>
            <a:softEdge rad="1270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/>
              <a:t>2. Наметьте середину со стороны сгиба</a:t>
            </a:r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3851920" y="3221360"/>
            <a:ext cx="0" cy="72008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3851920" y="3356992"/>
            <a:ext cx="0" cy="72008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Рисунок 31" descr="IMG_20210404_122247.jpg"/>
          <p:cNvPicPr>
            <a:picLocks noChangeAspect="1"/>
          </p:cNvPicPr>
          <p:nvPr/>
        </p:nvPicPr>
        <p:blipFill>
          <a:blip r:embed="rId3" cstate="screen"/>
          <a:srcRect t="-1799"/>
          <a:stretch>
            <a:fillRect/>
          </a:stretch>
        </p:blipFill>
        <p:spPr>
          <a:xfrm>
            <a:off x="4785093" y="548680"/>
            <a:ext cx="4179395" cy="48965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34" name="Прямая соединительная линия 33"/>
          <p:cNvCxnSpPr/>
          <p:nvPr/>
        </p:nvCxnSpPr>
        <p:spPr>
          <a:xfrm>
            <a:off x="6660232" y="4509120"/>
            <a:ext cx="0" cy="216024"/>
          </a:xfrm>
          <a:prstGeom prst="line">
            <a:avLst/>
          </a:prstGeom>
          <a:ln w="381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Рисунок 36" descr="IMG_20210404_122438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 rot="10800000">
            <a:off x="179513" y="548680"/>
            <a:ext cx="4299405" cy="48965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8" name="Стрелка вправо 37"/>
          <p:cNvSpPr/>
          <p:nvPr/>
        </p:nvSpPr>
        <p:spPr>
          <a:xfrm rot="19326926">
            <a:off x="5703973" y="5054766"/>
            <a:ext cx="1010504" cy="17013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ds05.infourok.ru/uploads/ex/06a5/0010bbfc-41a111bc/2/hello_html_m3b80435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301208"/>
            <a:ext cx="7416824" cy="1512168"/>
          </a:xfrm>
          <a:effectLst>
            <a:softEdge rad="6350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/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3. Сделайте надрез по намеченной линии 2 см.</a:t>
            </a:r>
            <a:br>
              <a:rPr lang="ru-RU" sz="2800" b="1" dirty="0" smtClean="0"/>
            </a:br>
            <a:r>
              <a:rPr lang="ru-RU" sz="2800" b="1" dirty="0" smtClean="0"/>
              <a:t>Разверните ткань. Получилось отверстие посередине.</a:t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b="1" dirty="0"/>
          </a:p>
        </p:txBody>
      </p:sp>
      <p:pic>
        <p:nvPicPr>
          <p:cNvPr id="19" name="Рисунок 18" descr="IMG_20210404_122449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10800000">
            <a:off x="251520" y="260648"/>
            <a:ext cx="5351821" cy="30963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" name="Рисунок 19" descr="IMG_20210404_122516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 rot="10800000">
            <a:off x="4139952" y="2420888"/>
            <a:ext cx="4860541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ds05.infourok.ru/uploads/ex/06a5/0010bbfc-41a111bc/2/hello_html_m3b80435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093296"/>
            <a:ext cx="7560840" cy="936104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b="1" dirty="0" smtClean="0"/>
              <a:t>4. Проденьте ложку в отверстие</a:t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b="1" dirty="0"/>
          </a:p>
        </p:txBody>
      </p:sp>
      <p:pic>
        <p:nvPicPr>
          <p:cNvPr id="21" name="Рисунок 20" descr="IMG_20210404_122529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386895" y="332656"/>
            <a:ext cx="3995004" cy="52565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" name="Рисунок 17" descr="IMG_20210404_122543.jpg"/>
          <p:cNvPicPr>
            <a:picLocks noChangeAspect="1"/>
          </p:cNvPicPr>
          <p:nvPr/>
        </p:nvPicPr>
        <p:blipFill>
          <a:blip r:embed="rId4" cstate="screen">
            <a:lum bright="10000"/>
          </a:blip>
          <a:srcRect/>
          <a:stretch>
            <a:fillRect/>
          </a:stretch>
        </p:blipFill>
        <p:spPr>
          <a:xfrm>
            <a:off x="4932040" y="332656"/>
            <a:ext cx="3803442" cy="52565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ds05.infourok.ru/uploads/ex/06a5/0010bbfc-41a111bc/2/hello_html_m3b80435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373216"/>
            <a:ext cx="8208912" cy="1800200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/>
              <a:t>5. Подвяжите платье лентой </a:t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b="1" dirty="0"/>
          </a:p>
        </p:txBody>
      </p:sp>
      <p:pic>
        <p:nvPicPr>
          <p:cNvPr id="14" name="Рисунок 13" descr="IMG_20210404_122634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251520" y="332656"/>
            <a:ext cx="4104456" cy="27581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Рисунок 16" descr="IMG_20210404_122652.jpg"/>
          <p:cNvPicPr>
            <a:picLocks noChangeAspect="1"/>
          </p:cNvPicPr>
          <p:nvPr/>
        </p:nvPicPr>
        <p:blipFill>
          <a:blip r:embed="rId4" cstate="screen">
            <a:lum bright="10000"/>
          </a:blip>
          <a:srcRect/>
          <a:stretch>
            <a:fillRect/>
          </a:stretch>
        </p:blipFill>
        <p:spPr>
          <a:xfrm>
            <a:off x="3203848" y="2132856"/>
            <a:ext cx="3816424" cy="29511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" name="Рисунок 18" descr="IMG_20210404_122758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6444208" y="2773479"/>
            <a:ext cx="2520280" cy="38238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ds05.infourok.ru/uploads/ex/06a5/0010bbfc-41a111bc/2/hello_html_m3b80435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331640" y="116632"/>
            <a:ext cx="6411204" cy="923330"/>
          </a:xfrm>
          <a:prstGeom prst="rect">
            <a:avLst/>
          </a:prstGeom>
          <a:effectLst>
            <a:softEdge rad="3175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Изготовление волос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717032"/>
            <a:ext cx="8208912" cy="5184576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/>
              <a:t>6. Намотайте пряжу на книгу.</a:t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b="1" dirty="0"/>
          </a:p>
        </p:txBody>
      </p:sp>
      <p:pic>
        <p:nvPicPr>
          <p:cNvPr id="20" name="Рисунок 19" descr="IMG_20210404_123054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382904" y="1124744"/>
            <a:ext cx="3325000" cy="38164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6" name="Рисунок 25" descr="IMG_20210404_123115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4200256" y="1124744"/>
            <a:ext cx="4404192" cy="37444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ds05.infourok.ru/uploads/ex/06a5/0010bbfc-41a111bc/2/hello_html_m3b80435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933056"/>
            <a:ext cx="7560840" cy="5184576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/>
              <a:t>7. Снимите намотанную пряжу.</a:t>
            </a:r>
            <a:br>
              <a:rPr lang="ru-RU" sz="2800" b="1" dirty="0" smtClean="0"/>
            </a:br>
            <a:r>
              <a:rPr lang="ru-RU" sz="2800" b="1" dirty="0" smtClean="0"/>
              <a:t>Разрежьте с двух концов.</a:t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b="1" dirty="0"/>
          </a:p>
        </p:txBody>
      </p:sp>
      <p:pic>
        <p:nvPicPr>
          <p:cNvPr id="28" name="Рисунок 27" descr="IMG_20210404_123156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004048" y="322926"/>
            <a:ext cx="3744416" cy="44022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9" name="Рисунок 28" descr="IMG_20210404_123141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403374" y="332656"/>
            <a:ext cx="4096618" cy="44644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ds05.infourok.ru/uploads/ex/06a5/0010bbfc-41a111bc/2/hello_html_m3b80435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933056"/>
            <a:ext cx="7560840" cy="5184576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/>
              <a:t>8. Возьмите одну нить и перевяжите ей остальные посередине.</a:t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b="1" dirty="0"/>
          </a:p>
        </p:txBody>
      </p:sp>
      <p:pic>
        <p:nvPicPr>
          <p:cNvPr id="6" name="Рисунок 5" descr="IMG_20210404_123303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251520" y="332656"/>
            <a:ext cx="4765032" cy="33123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IMG_20210404_123314.jpg"/>
          <p:cNvPicPr>
            <a:picLocks noChangeAspect="1"/>
          </p:cNvPicPr>
          <p:nvPr/>
        </p:nvPicPr>
        <p:blipFill>
          <a:blip r:embed="rId4" cstate="screen">
            <a:lum bright="10000"/>
          </a:blip>
          <a:srcRect/>
          <a:stretch>
            <a:fillRect/>
          </a:stretch>
        </p:blipFill>
        <p:spPr>
          <a:xfrm>
            <a:off x="3995936" y="2132856"/>
            <a:ext cx="5004239" cy="31683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ds05.infourok.ru/uploads/ex/06a5/0010bbfc-41a111bc/2/hello_html_m3b80435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789040"/>
            <a:ext cx="7560840" cy="5184576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/>
              <a:t>9. Приклейте волосы к голове куклы.</a:t>
            </a:r>
            <a:br>
              <a:rPr lang="ru-RU" sz="2800" b="1" dirty="0" smtClean="0"/>
            </a:br>
            <a:r>
              <a:rPr lang="ru-RU" sz="2800" b="1" dirty="0" smtClean="0"/>
              <a:t>Крепко прижмите. Оставьте до полного высыхания клея.</a:t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b="1" dirty="0"/>
          </a:p>
        </p:txBody>
      </p:sp>
      <p:pic>
        <p:nvPicPr>
          <p:cNvPr id="10" name="Рисунок 9" descr="IMG_20210404_123417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179512" y="404663"/>
            <a:ext cx="4176464" cy="31683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IMG_20210404_123420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2699792" y="1700808"/>
            <a:ext cx="3530152" cy="28803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 descr="IMG_20210404_123431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5436096" y="2420888"/>
            <a:ext cx="3456384" cy="28803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ds05.infourok.ru/uploads/ex/06a5/0010bbfc-41a111bc/2/hello_html_m3b80435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395536" y="3717032"/>
            <a:ext cx="7560840" cy="51845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10. Кукла готова!</a:t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При желании можно убрать волосы в хвост или заплести косы</a:t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Рисунок 8" descr="IMG_20210404_175851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5940152" y="188640"/>
            <a:ext cx="3027974" cy="41764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 descr="IMG_20210404_180000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179512" y="260648"/>
            <a:ext cx="2665729" cy="40387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IMG_20210404_175553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2843808" y="1196752"/>
            <a:ext cx="3024336" cy="37434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ds05.infourok.ru/uploads/ex/06a5/0010bbfc-41a111bc/2/hello_html_m3b80435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23528" y="4758243"/>
            <a:ext cx="8424936" cy="830997"/>
          </a:xfrm>
          <a:prstGeom prst="rect">
            <a:avLst/>
          </a:prstGeom>
          <a:effectLst>
            <a:softEdge rad="3175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Мы разные, но мы дружим!</a:t>
            </a:r>
            <a:endParaRPr lang="ru-RU" sz="4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Рисунок 4" descr="7777.jpg"/>
          <p:cNvPicPr>
            <a:picLocks noChangeAspect="1"/>
          </p:cNvPicPr>
          <p:nvPr/>
        </p:nvPicPr>
        <p:blipFill>
          <a:blip r:embed="rId3" cstate="screen">
            <a:lum bright="10000" contrast="20000"/>
          </a:blip>
          <a:srcRect/>
          <a:stretch>
            <a:fillRect/>
          </a:stretch>
        </p:blipFill>
        <p:spPr>
          <a:xfrm>
            <a:off x="1043608" y="908720"/>
            <a:ext cx="6858000" cy="36724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s://ds05.infourok.ru/uploads/ex/06a5/0010bbfc-41a111bc/2/hello_html_m3b80435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30" name="Picture 6" descr="https://old.altspu.ru/uploads/posts/2019-05/1558240832_0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332656"/>
            <a:ext cx="6120680" cy="61206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6372200" y="1340768"/>
            <a:ext cx="266429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На нашей планете Земля очень много стран. Каждая страна особенная и жители тоже особенные. 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ds05.infourok.ru/uploads/ex/06a5/0010bbfc-41a111bc/2/hello_html_m3b80435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7384"/>
            <a:ext cx="9144000" cy="6858000"/>
          </a:xfrm>
          <a:prstGeom prst="rect">
            <a:avLst/>
          </a:prstGeom>
          <a:noFill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-684584" y="3645024"/>
            <a:ext cx="8748464" cy="51845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12B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Желаем и вам иметь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12B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много хороших друзей!</a:t>
            </a:r>
            <a:b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412B1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50" name="Picture 2" descr="https://avatars.mds.yandex.net/get-zen_doc/1581470/pub_5f68df37f52b7a1881d11add_5f68e042f52b7a1881d30409/scale_1200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82860" y="548680"/>
            <a:ext cx="7605564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s://ds05.infourok.ru/uploads/ex/06a5/0010bbfc-41a111bc/2/hello_html_m3b80435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6386" name="Picture 2" descr="https://cp12.nevsepic.com.ua/53-8/1355017722-0707895-www.nevsepic.com.ua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188640"/>
            <a:ext cx="2123728" cy="19762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388" name="Picture 4" descr="https://sun9-44.userapi.com/c857432/v857432965/a947e/Zw2wIqO1Xwg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512" y="2348880"/>
            <a:ext cx="1740010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390" name="Picture 6" descr="https://i.pinimg.com/736x/ec/3f/22/ec3f223ca4726c57d5d6674aefbca5aa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306832" y="188640"/>
            <a:ext cx="1657656" cy="2232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392" name="Picture 8" descr="https://i.pinimg.com/236x/ea/25/cc/ea25ccd1bb2f4cd949957bf6934ebea0--beautiful-children-beautiful-people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551210" y="188641"/>
            <a:ext cx="1469061" cy="20162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394" name="AutoShape 10" descr="https://visitjapan.ru/workdir/ibrowser/m_181077_12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6" name="AutoShape 12" descr="https://visitjapan.ru/workdir/ibrowser/m_181077_12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98" name="Picture 14" descr="http://www.myyounoyakata.com/en/wp-content/uploads/sites/4/2018/08/kodomo_f_02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2195736" y="5013176"/>
            <a:ext cx="1512168" cy="17281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400" name="Picture 16" descr="https://www.ejin.ru/wp-content/uploads/2017/09/8-685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627784" y="188640"/>
            <a:ext cx="2562514" cy="1800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TextBox 13"/>
          <p:cNvSpPr txBox="1"/>
          <p:nvPr/>
        </p:nvSpPr>
        <p:spPr>
          <a:xfrm>
            <a:off x="1979712" y="2276872"/>
            <a:ext cx="525658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Мы разные, совсем непохожие друг на друга.  У нас разный цвет кожи, волос, глаз. Мы говорим на разных языках, у нас разные обычаи и традиции. </a:t>
            </a:r>
          </a:p>
          <a:p>
            <a:pPr algn="ctr"/>
            <a:r>
              <a:rPr lang="ru-RU" sz="2800" b="1" dirty="0" smtClean="0"/>
              <a:t>Но все мы – люди.</a:t>
            </a:r>
            <a:endParaRPr lang="ru-RU" sz="2800" b="1" dirty="0"/>
          </a:p>
        </p:txBody>
      </p:sp>
      <p:pic>
        <p:nvPicPr>
          <p:cNvPr id="16406" name="Picture 22" descr="https://i.pinimg.com/736x/6e/eb/59/6eeb59d8b8229a3793e1028f512eaa62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179512" y="4869160"/>
            <a:ext cx="1872208" cy="18722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408" name="Picture 24" descr="http://www.chaikovskie.ru/files/n/16314/a6e9bb813c9322c678a0fdd70ca9b783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7020272" y="4916796"/>
            <a:ext cx="2013321" cy="18245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410" name="Picture 26" descr="https://im0-tub-ru.yandex.net/i?id=fbf4bbe116e40b9a385c8e2c69f8de0e-l&amp;n=13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3851920" y="5085184"/>
            <a:ext cx="1656184" cy="16561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412" name="Picture 28" descr="https://privately.ru/gossip/uploads/posts/2020-03/privately.ru_vse-ljudi-v-mire-ulybajutsja-na-odnom-jazyke--2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 flipH="1">
            <a:off x="7308304" y="2636912"/>
            <a:ext cx="1656184" cy="20362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414" name="Picture 30" descr="https://s00.yaplakal.com/pics/pics_original/7/7/9/13657977.jpg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 flipH="1">
            <a:off x="5652120" y="4980433"/>
            <a:ext cx="1224136" cy="17609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s://ds05.infourok.ru/uploads/ex/06a5/0010bbfc-41a111bc/2/hello_html_m3b80435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3528" y="4365104"/>
            <a:ext cx="835292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Несмотря на все различия, мы должны относится друг к другу с уважением, без вражды, ценить и дорожить дружбой. Друзьям не важно какого цвета твоя кожа.</a:t>
            </a:r>
          </a:p>
        </p:txBody>
      </p:sp>
      <p:pic>
        <p:nvPicPr>
          <p:cNvPr id="29700" name="Picture 4" descr="https://pbs.twimg.com/profile_banners/793213136077787136/1490188465/1500x500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4016" y="1052736"/>
            <a:ext cx="8820472" cy="29401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1111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pic>
        <p:nvPicPr>
          <p:cNvPr id="14338" name="Picture 2" descr="https://ds05.infourok.ru/uploads/ex/06a5/0010bbfc-41a111bc/2/hello_html_m3b80435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3528" y="5068341"/>
            <a:ext cx="83529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Предлагаем вам изготовить куклу на деревянной ложке. Куколки не похожи друг на друга, как и люди на нашей планете.</a:t>
            </a:r>
          </a:p>
        </p:txBody>
      </p:sp>
      <p:pic>
        <p:nvPicPr>
          <p:cNvPr id="8" name="Рисунок 7" descr="6666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827584" y="351306"/>
            <a:ext cx="7560840" cy="44807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ds05.infourok.ru/uploads/ex/06a5/0010bbfc-41a111bc/2/hello_html_m3b80435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23528" y="116632"/>
            <a:ext cx="8496944" cy="923330"/>
          </a:xfrm>
          <a:prstGeom prst="rect">
            <a:avLst/>
          </a:prstGeom>
          <a:effectLst>
            <a:softEdge rad="3175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Необходимые материалы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12160" y="1412776"/>
            <a:ext cx="3131840" cy="5184576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b="1" dirty="0" smtClean="0"/>
              <a:t>- деревянная ложка и деревянная палочка для мороженого (можно предварительно покрасить морилкой или йодом для придания коже куклы темного оттенка);</a:t>
            </a:r>
            <a:br>
              <a:rPr lang="ru-RU" sz="2200" b="1" dirty="0" smtClean="0"/>
            </a:br>
            <a:r>
              <a:rPr lang="ru-RU" sz="2200" b="1" dirty="0" smtClean="0"/>
              <a:t>- ткань (10*17 см);</a:t>
            </a:r>
            <a:br>
              <a:rPr lang="ru-RU" sz="2200" b="1" dirty="0" smtClean="0"/>
            </a:br>
            <a:r>
              <a:rPr lang="ru-RU" sz="2200" b="1" dirty="0" smtClean="0"/>
              <a:t>- пряжа (1,5-2м);</a:t>
            </a:r>
            <a:br>
              <a:rPr lang="ru-RU" sz="2200" b="1" dirty="0" smtClean="0"/>
            </a:br>
            <a:r>
              <a:rPr lang="ru-RU" sz="2200" b="1" dirty="0" smtClean="0"/>
              <a:t>- лента (20 - 30 см);</a:t>
            </a:r>
            <a:br>
              <a:rPr lang="ru-RU" sz="2200" b="1" dirty="0" smtClean="0"/>
            </a:br>
            <a:r>
              <a:rPr lang="ru-RU" sz="2200" b="1" dirty="0" smtClean="0"/>
              <a:t>- ножницы;</a:t>
            </a:r>
            <a:br>
              <a:rPr lang="ru-RU" sz="2200" b="1" dirty="0" smtClean="0"/>
            </a:br>
            <a:r>
              <a:rPr lang="ru-RU" sz="2200" b="1" dirty="0" smtClean="0"/>
              <a:t>- клей ПВА;</a:t>
            </a:r>
            <a:br>
              <a:rPr lang="ru-RU" sz="2200" b="1" dirty="0" smtClean="0"/>
            </a:br>
            <a:r>
              <a:rPr lang="ru-RU" sz="2200" b="1" dirty="0" smtClean="0"/>
              <a:t>- фломастеры;</a:t>
            </a:r>
            <a:br>
              <a:rPr lang="ru-RU" sz="2200" b="1" dirty="0" smtClean="0"/>
            </a:br>
            <a:r>
              <a:rPr lang="ru-RU" sz="2200" b="1" dirty="0" smtClean="0"/>
              <a:t>- книга для наматывания пряжи (15-25 см)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b="1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1478" y="1196752"/>
            <a:ext cx="5710154" cy="50405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ds05.infourok.ru/uploads/ex/06a5/0010bbfc-41a111bc/2/hello_html_m3b80435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IMG_20210404_135916.jpg"/>
          <p:cNvPicPr>
            <a:picLocks noChangeAspect="1"/>
          </p:cNvPicPr>
          <p:nvPr/>
        </p:nvPicPr>
        <p:blipFill>
          <a:blip r:embed="rId3" cstate="screen">
            <a:lum bright="10000"/>
          </a:blip>
          <a:srcRect/>
          <a:stretch>
            <a:fillRect/>
          </a:stretch>
        </p:blipFill>
        <p:spPr>
          <a:xfrm>
            <a:off x="323528" y="980728"/>
            <a:ext cx="6336704" cy="43221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IMG_20210404_12423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211960" y="3823049"/>
            <a:ext cx="4608512" cy="22702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275321" y="44624"/>
            <a:ext cx="8617745" cy="923330"/>
          </a:xfrm>
          <a:prstGeom prst="rect">
            <a:avLst/>
          </a:prstGeom>
          <a:effectLst>
            <a:softEdge rad="1270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Приклейте палочку к ложке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36512" y="5805264"/>
            <a:ext cx="6480720" cy="830997"/>
          </a:xfrm>
          <a:prstGeom prst="rect">
            <a:avLst/>
          </a:prstGeom>
          <a:effectLst>
            <a:softEdge rad="1270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Нарисуйте кукле лицо</a:t>
            </a:r>
            <a:endParaRPr lang="ru-RU" sz="4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ds05.infourok.ru/uploads/ex/06a5/0010bbfc-41a111bc/2/hello_html_m3b80435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62983" y="260648"/>
            <a:ext cx="8737264" cy="923330"/>
          </a:xfrm>
          <a:prstGeom prst="rect">
            <a:avLst/>
          </a:prstGeom>
          <a:effectLst>
            <a:softEdge rad="3175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Подберите ткань для платья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7410" name="Picture 2" descr="C:\Users\user\Desktop\куклы\презент\IMG_20210404_16141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31640" y="1371629"/>
            <a:ext cx="6192688" cy="48656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ds05.infourok.ru/uploads/ex/06a5/0010bbfc-41a111bc/2/hello_html_m3b80435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331640" y="260648"/>
            <a:ext cx="6523709" cy="923330"/>
          </a:xfrm>
          <a:prstGeom prst="rect">
            <a:avLst/>
          </a:prstGeom>
          <a:effectLst>
            <a:softEdge rad="3175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Изготовление платья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72208" y="1116033"/>
            <a:ext cx="6948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1. Сложите ткань вдоль пополам</a:t>
            </a:r>
          </a:p>
        </p:txBody>
      </p:sp>
      <p:pic>
        <p:nvPicPr>
          <p:cNvPr id="8" name="Рисунок 7" descr="IMG_20210404_122201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467544" y="1790627"/>
            <a:ext cx="3612294" cy="45186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IMG_20210404_122217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4644008" y="1844824"/>
            <a:ext cx="3819680" cy="44368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2" name="Выгнутая вверх стрелка 21"/>
          <p:cNvSpPr/>
          <p:nvPr/>
        </p:nvSpPr>
        <p:spPr>
          <a:xfrm rot="16380934">
            <a:off x="93836" y="4897158"/>
            <a:ext cx="1431637" cy="504056"/>
          </a:xfrm>
          <a:prstGeom prst="curved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</Template>
  <TotalTime>392</TotalTime>
  <Words>251</Words>
  <Application>Microsoft Office PowerPoint</Application>
  <PresentationFormat>Экран (4:3)</PresentationFormat>
  <Paragraphs>34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Презентация</vt:lpstr>
      <vt:lpstr>Слайд 1</vt:lpstr>
      <vt:lpstr>Слайд 2</vt:lpstr>
      <vt:lpstr>Слайд 3</vt:lpstr>
      <vt:lpstr>Слайд 4</vt:lpstr>
      <vt:lpstr>Слайд 5</vt:lpstr>
      <vt:lpstr>- деревянная ложка и деревянная палочка для мороженого (можно предварительно покрасить морилкой или йодом для придания коже куклы темного оттенка); - ткань (10*17 см); - пряжа (1,5-2м); - лента (20 - 30 см); - ножницы; - клей ПВА; - фломастеры; - книга для наматывания пряжи (15-25 см) </vt:lpstr>
      <vt:lpstr>Слайд 7</vt:lpstr>
      <vt:lpstr>Слайд 8</vt:lpstr>
      <vt:lpstr>Слайд 9</vt:lpstr>
      <vt:lpstr>Слайд 10</vt:lpstr>
      <vt:lpstr>  3. Сделайте надрез по намеченной линии 2 см. Разверните ткань. Получилось отверстие посередине.   </vt:lpstr>
      <vt:lpstr>4. Проденьте ложку в отверстие   </vt:lpstr>
      <vt:lpstr>5. Подвяжите платье лентой    </vt:lpstr>
      <vt:lpstr>6. Намотайте пряжу на книгу.   </vt:lpstr>
      <vt:lpstr>7. Снимите намотанную пряжу. Разрежьте с двух концов.   </vt:lpstr>
      <vt:lpstr>8. Возьмите одну нить и перевяжите ей остальные посередине.   </vt:lpstr>
      <vt:lpstr>9. Приклейте волосы к голове куклы. Крепко прижмите. Оставьте до полного высыхания клея.  </vt:lpstr>
      <vt:lpstr>Слайд 18</vt:lpstr>
      <vt:lpstr>Слайд 19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49</cp:revision>
  <dcterms:created xsi:type="dcterms:W3CDTF">2021-04-04T12:30:31Z</dcterms:created>
  <dcterms:modified xsi:type="dcterms:W3CDTF">2023-01-25T06:40:48Z</dcterms:modified>
</cp:coreProperties>
</file>