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«Чья тень?»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(военная техника)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2671781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ea typeface="+mn-ea"/>
                <a:cs typeface="+mn-cs"/>
              </a:rPr>
              <a:t>Дидактическая игра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Pictures\26326211_3096380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14772" y="-142900"/>
            <a:ext cx="5057558" cy="714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Pictures\igry-dlya-detey-tanki-vozrasta-5-6-let-12769-larg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042784" y="-209560"/>
            <a:ext cx="5100984" cy="7210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10</Words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Справедливость</vt:lpstr>
      <vt:lpstr>Дидактическая игра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</dc:title>
  <dc:creator>Вероника Корохова</dc:creator>
  <cp:lastModifiedBy>Lenovo</cp:lastModifiedBy>
  <cp:revision>1</cp:revision>
  <dcterms:created xsi:type="dcterms:W3CDTF">2017-03-09T08:52:58Z</dcterms:created>
  <dcterms:modified xsi:type="dcterms:W3CDTF">2017-03-09T08:59:21Z</dcterms:modified>
</cp:coreProperties>
</file>