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11"/>
  </p:notesMasterIdLst>
  <p:sldIdLst>
    <p:sldId id="256" r:id="rId2"/>
    <p:sldId id="258" r:id="rId3"/>
    <p:sldId id="259" r:id="rId4"/>
    <p:sldId id="260" r:id="rId5"/>
    <p:sldId id="261" r:id="rId6"/>
    <p:sldId id="263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193EA"/>
    <a:srgbClr val="EC6EE3"/>
    <a:srgbClr val="E226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3" d="100"/>
          <a:sy n="63" d="100"/>
        </p:scale>
        <p:origin x="87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30B581-4FDC-43B3-8564-361B5D833595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1A14F4-364E-4963-9824-077F417BF40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70995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1A14F4-364E-4963-9824-077F417BF409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51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2263" y="890351"/>
            <a:ext cx="6782937" cy="2387600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5553" y="3370026"/>
            <a:ext cx="5825387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6824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40665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33602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3757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9482" y="877227"/>
            <a:ext cx="6732256" cy="2852737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79482" y="3756952"/>
            <a:ext cx="6732256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06370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0757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4630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4500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0234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5761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5F458-6A3E-4B0B-AF47-FB931331943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080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unset" dir="t"/>
            </a:scene3d>
            <a:sp3d extrusionH="57150" prstMaterial="matte">
              <a:bevelT w="38100" h="38100"/>
            </a:sp3d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5F458-6A3E-4B0B-AF47-FB9313319433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F075B8-A22A-4273-A81F-F37386C1EEE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3006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rgbClr val="7E1E00"/>
          </a:solidFill>
          <a:effectLst/>
          <a:latin typeface="Intro " panose="02000000000000000000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s://i.pinimg.com/originals/f2/53/78/f25378258a2c4d713825ff6b1a7c8bd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19" y="494092"/>
            <a:ext cx="5669281" cy="5244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62537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s://img2.freepng.ru/20180311/kkw/kisspng-mountain-river-clip-art-hand-painted-oil-landscapes-5aa5329a9aeda1.530245901520775834634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85" r="13637" b="6673"/>
          <a:stretch/>
        </p:blipFill>
        <p:spPr bwMode="auto">
          <a:xfrm>
            <a:off x="853439" y="457516"/>
            <a:ext cx="7483941" cy="58061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static.tildacdn.com/tild6231-6437-4236-a436-333437653564/pin-icon-on-white-ba.png"/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3486" y="868051"/>
            <a:ext cx="463117" cy="464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s://static.tildacdn.com/tild6231-6437-4236-a436-333437653564/pin-icon-on-white-ba.png"/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2292" y="1333028"/>
            <a:ext cx="463117" cy="464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s://static.tildacdn.com/tild6231-6437-4236-a436-333437653564/pin-icon-on-white-ba.png"/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3486" y="1798005"/>
            <a:ext cx="463117" cy="464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s://static.tildacdn.com/tild6231-6437-4236-a436-333437653564/pin-icon-on-white-ba.png"/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5363" y="2262982"/>
            <a:ext cx="463117" cy="464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s://static.tildacdn.com/tild6231-6437-4236-a436-333437653564/pin-icon-on-white-ba.png"/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4523" y="2727959"/>
            <a:ext cx="463117" cy="464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Прямая со стрелкой 12"/>
          <p:cNvCxnSpPr/>
          <p:nvPr/>
        </p:nvCxnSpPr>
        <p:spPr>
          <a:xfrm flipH="1" flipV="1">
            <a:off x="6830591" y="2727959"/>
            <a:ext cx="551822" cy="32198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4595409" y="1333027"/>
            <a:ext cx="614949" cy="232489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 flipV="1">
            <a:off x="4595410" y="1798006"/>
            <a:ext cx="614948" cy="232487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 flipV="1">
            <a:off x="5805072" y="2259092"/>
            <a:ext cx="483353" cy="23637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59402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3.bp.blogspot.com/-GynMEX_sx-w/VsCF0bVmsQI/AAAAAAAAJww/ygHizuWN88I/s1600/%25D0%25BF%25D0%25BE%25D0%25B5%25D0%25B7%25D0%25B4%2B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421" y="1561375"/>
            <a:ext cx="8749862" cy="2455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53559" y="2695903"/>
            <a:ext cx="1545020" cy="709449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950372" y="2695903"/>
            <a:ext cx="1529256" cy="709449"/>
          </a:xfrm>
          <a:prstGeom prst="rect">
            <a:avLst/>
          </a:prstGeom>
          <a:solidFill>
            <a:srgbClr val="F193EA"/>
          </a:solidFill>
          <a:ln>
            <a:solidFill>
              <a:srgbClr val="F193E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078717" y="2695903"/>
            <a:ext cx="1592317" cy="709449"/>
          </a:xfrm>
          <a:prstGeom prst="rect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216165" y="2837793"/>
            <a:ext cx="851337" cy="56755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997669" y="2837793"/>
            <a:ext cx="599090" cy="56755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49007" y="2837793"/>
            <a:ext cx="599090" cy="56755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078717" y="2837792"/>
            <a:ext cx="394138" cy="56755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677806" y="2859740"/>
            <a:ext cx="394138" cy="56755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8247994" y="2859740"/>
            <a:ext cx="394138" cy="56755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5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91862" y="1150883"/>
            <a:ext cx="5502166" cy="46350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880538" y="1340069"/>
            <a:ext cx="1261241" cy="122971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139558" y="4694183"/>
            <a:ext cx="2002221" cy="851338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2167758" y="4225159"/>
            <a:ext cx="1418897" cy="1340069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омб 5"/>
          <p:cNvSpPr/>
          <p:nvPr/>
        </p:nvSpPr>
        <p:spPr>
          <a:xfrm>
            <a:off x="2057400" y="1324303"/>
            <a:ext cx="1639614" cy="1939159"/>
          </a:xfrm>
          <a:prstGeom prst="diamond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3933497" y="2573720"/>
            <a:ext cx="1513490" cy="1379483"/>
          </a:xfrm>
          <a:prstGeom prst="triangl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4063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Прямая соединительная линия 53"/>
          <p:cNvCxnSpPr/>
          <p:nvPr/>
        </p:nvCxnSpPr>
        <p:spPr>
          <a:xfrm>
            <a:off x="1171903" y="5596758"/>
            <a:ext cx="1466193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>
            <a:off x="3095296" y="5596758"/>
            <a:ext cx="1466193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5055476" y="5596758"/>
            <a:ext cx="1466193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flipH="1">
            <a:off x="6705599" y="5596758"/>
            <a:ext cx="126125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1171903" y="4966137"/>
            <a:ext cx="0" cy="63062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/>
          <p:nvPr/>
        </p:nvCxnSpPr>
        <p:spPr>
          <a:xfrm>
            <a:off x="1171903" y="3757447"/>
            <a:ext cx="1466193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>
            <a:off x="3095296" y="3757447"/>
            <a:ext cx="1466193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/>
          <p:nvPr/>
        </p:nvCxnSpPr>
        <p:spPr>
          <a:xfrm>
            <a:off x="5055476" y="3757447"/>
            <a:ext cx="1466193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единительная линия 66"/>
          <p:cNvCxnSpPr/>
          <p:nvPr/>
        </p:nvCxnSpPr>
        <p:spPr>
          <a:xfrm flipH="1">
            <a:off x="6705599" y="3757447"/>
            <a:ext cx="126125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/>
          <p:nvPr/>
        </p:nvCxnSpPr>
        <p:spPr>
          <a:xfrm>
            <a:off x="1171903" y="3126826"/>
            <a:ext cx="0" cy="630621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" name="Picture 2" descr="https://i.pinimg.com/originals/93/f1/64/93f164f0d418b9f76c6cd23823d64b17.png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8675" y="709974"/>
            <a:ext cx="1619433" cy="1686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officeman.ua/upload/iblock/701/701da41de3364c4e040ca93333821aa4.png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7926" y="4546034"/>
            <a:ext cx="1927673" cy="840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74180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https://www.clipartmax.com/png/full/257-2579700_%D0%B1%D1%83%D1%80%D0%B0%D1%82%D0%B8%D0%BD%D0%BE-%D0%B8-%D0%B7%D0%BE%D0%BB%D0%BE%D1%82%D0%BE%D0%B9-%D0%BA%D0%BB%D1%8E%D1%87%D0%B8%D0%BA-%D0%B1%D1%83%D1%80%D0%B0%D1%82%D0%B8%D0%BD%D0%BE-png.png"/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350" y="624965"/>
            <a:ext cx="1191325" cy="184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s://vb-kids.ru/img/hero/34.png"/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987" y="522987"/>
            <a:ext cx="999614" cy="1951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s://i.pinimg.com/originals/8d/62/6c/8d626c410b5ee2b766881904ee47591c.png"/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7781" y="2543429"/>
            <a:ext cx="619584" cy="753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6" descr="https://i.pinimg.com/originals/8d/62/6c/8d626c410b5ee2b766881904ee47591c.png"/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8991" y="2543429"/>
            <a:ext cx="619584" cy="753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6" descr="https://i.pinimg.com/originals/8d/62/6c/8d626c410b5ee2b766881904ee47591c.png"/>
          <p:cNvPicPr>
            <a:picLocks noChangeAspect="1" noChangeArrowheads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0201" y="2543429"/>
            <a:ext cx="619584" cy="753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https://pbs.twimg.com/media/CC6U5yKWAAAjZ7Q.png"/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2987" y="2543429"/>
            <a:ext cx="611758" cy="771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2" descr="https://pbs.twimg.com/media/CC6U5yKWAAAjZ7Q.png"/>
          <p:cNvPicPr>
            <a:picLocks noChangeAspect="1" noChangeArrowheads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4745" y="2526292"/>
            <a:ext cx="611758" cy="771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авая фигурная скобка 2"/>
          <p:cNvSpPr/>
          <p:nvPr/>
        </p:nvSpPr>
        <p:spPr>
          <a:xfrm rot="5400000">
            <a:off x="3631371" y="895176"/>
            <a:ext cx="776826" cy="5296673"/>
          </a:xfrm>
          <a:prstGeom prst="rightBrace">
            <a:avLst>
              <a:gd name="adj1" fmla="val 8333"/>
              <a:gd name="adj2" fmla="val 49716"/>
            </a:avLst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347362" y="4099068"/>
            <a:ext cx="13448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00200" y="4778558"/>
            <a:ext cx="5349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3+2=5</a:t>
            </a:r>
            <a:endParaRPr lang="ru-RU" sz="7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81196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/>
          <p:nvPr/>
        </p:nvCxnSpPr>
        <p:spPr>
          <a:xfrm>
            <a:off x="5135880" y="2926080"/>
            <a:ext cx="28194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6545580" y="2674620"/>
            <a:ext cx="0" cy="50292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5859780" y="2072640"/>
            <a:ext cx="327660" cy="46482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2" name="Picture 8" descr="https://avatars.mds.yandex.net/get-pdb/881477/fdca7d00-8ab8-437e-930e-0fdc316cc259/s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814" y="1226832"/>
            <a:ext cx="3712276" cy="289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Овал 10"/>
          <p:cNvSpPr/>
          <p:nvPr/>
        </p:nvSpPr>
        <p:spPr>
          <a:xfrm>
            <a:off x="335280" y="4663440"/>
            <a:ext cx="853440" cy="80772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314256" y="4663440"/>
            <a:ext cx="853440" cy="80772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3252879" y="4663440"/>
            <a:ext cx="853440" cy="80772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4212526" y="4663440"/>
            <a:ext cx="853440" cy="80772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2293232" y="4663440"/>
            <a:ext cx="853440" cy="80772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3171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34039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2532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нига3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книга2.potx" id="{95D0EAA1-CF6C-4BA8-8841-64452D3D16EC}" vid="{2EF6BD98-B676-48E5-9A9D-CCE18AECC9A8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книга3</Template>
  <TotalTime>124</TotalTime>
  <Words>3</Words>
  <Application>Microsoft Office PowerPoint</Application>
  <PresentationFormat>Экран (4:3)</PresentationFormat>
  <Paragraphs>3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Intro </vt:lpstr>
      <vt:lpstr>Times New Roman</vt:lpstr>
      <vt:lpstr>книга3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универсальный</dc:title>
  <dc:creator>Марина</dc:creator>
  <cp:lastModifiedBy>User</cp:lastModifiedBy>
  <cp:revision>34</cp:revision>
  <dcterms:created xsi:type="dcterms:W3CDTF">2019-07-28T09:59:28Z</dcterms:created>
  <dcterms:modified xsi:type="dcterms:W3CDTF">2019-12-15T16:44:26Z</dcterms:modified>
</cp:coreProperties>
</file>