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av" ContentType="audio/wav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7" r:id="rId3"/>
    <p:sldId id="276" r:id="rId4"/>
    <p:sldId id="278" r:id="rId5"/>
    <p:sldId id="282" r:id="rId6"/>
    <p:sldId id="287" r:id="rId7"/>
    <p:sldId id="288" r:id="rId8"/>
    <p:sldId id="257" r:id="rId9"/>
    <p:sldId id="258" r:id="rId10"/>
    <p:sldId id="279" r:id="rId11"/>
    <p:sldId id="272" r:id="rId12"/>
    <p:sldId id="281" r:id="rId13"/>
    <p:sldId id="28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F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-s3.onedio.com/id-5b77e80fa274f1842aa7c06b/rev-0/raw/s-b71a932c68186a2f2f74f3e193d74eb854413ee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0061" y="1316"/>
            <a:ext cx="9190473" cy="6856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412776"/>
            <a:ext cx="8640960" cy="1470025"/>
          </a:xfrm>
        </p:spPr>
        <p:txBody>
          <a:bodyPr>
            <a:noAutofit/>
          </a:bodyPr>
          <a:lstStyle/>
          <a:p>
            <a:pPr algn="l"/>
            <a:r>
              <a:rPr lang="ru-RU" sz="5400" b="1" dirty="0">
                <a:solidFill>
                  <a:schemeClr val="bg1"/>
                </a:solidFill>
                <a:latin typeface="Segoe Script" pitchFamily="34" charset="0"/>
              </a:rPr>
              <a:t>Планеты солнечной системы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652120" y="5373216"/>
            <a:ext cx="33089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Подготовили:</a:t>
            </a:r>
          </a:p>
          <a:p>
            <a:r>
              <a:rPr lang="ru-RU" dirty="0">
                <a:solidFill>
                  <a:schemeClr val="bg1"/>
                </a:solidFill>
              </a:rPr>
              <a:t>воспитатель Дмитренко Е.И.,</a:t>
            </a:r>
          </a:p>
          <a:p>
            <a:r>
              <a:rPr lang="ru-RU" dirty="0">
                <a:solidFill>
                  <a:schemeClr val="bg1"/>
                </a:solidFill>
              </a:rPr>
              <a:t>учитель-логопед Бегунова Н.А.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23928" y="6211668"/>
            <a:ext cx="10760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err="1">
                <a:solidFill>
                  <a:schemeClr val="bg1"/>
                </a:solidFill>
              </a:rPr>
              <a:t>г.Батайск</a:t>
            </a:r>
            <a:endParaRPr lang="ru-RU" dirty="0">
              <a:solidFill>
                <a:schemeClr val="bg1"/>
              </a:solidFill>
            </a:endParaRPr>
          </a:p>
          <a:p>
            <a:pPr algn="ctr"/>
            <a:r>
              <a:rPr lang="ru-RU" dirty="0">
                <a:solidFill>
                  <a:schemeClr val="bg1"/>
                </a:solidFill>
              </a:rPr>
              <a:t>2021</a:t>
            </a:r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mg-s3.onedio.com/id-5b77e80fa274f1842aa7c06b/rev-0/raw/s-b71a932c68186a2f2f74f3e193d74eb854413ee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0061" y="1316"/>
            <a:ext cx="9190473" cy="6856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1340768"/>
            <a:ext cx="6696744" cy="521362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7536" y="836712"/>
            <a:ext cx="72688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Представляем вам нашу модель солнечной системы</a:t>
            </a:r>
          </a:p>
        </p:txBody>
      </p:sp>
    </p:spTree>
    <p:extLst>
      <p:ext uri="{BB962C8B-B14F-4D97-AF65-F5344CB8AC3E}">
        <p14:creationId xmlns:p14="http://schemas.microsoft.com/office/powerpoint/2010/main" val="1332969932"/>
      </p:ext>
    </p:extLst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g-s3.onedio.com/id-5b77e80fa274f1842aa7c06b/rev-0/raw/s-b71a932c68186a2f2f74f3e193d74eb854413ee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0473" cy="6856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980728"/>
            <a:ext cx="4680520" cy="562746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98599" y="980728"/>
            <a:ext cx="3290644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В группе 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«Божьи коровки»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хватило места для 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размещения </a:t>
            </a:r>
          </a:p>
          <a:p>
            <a:r>
              <a:rPr lang="ru-RU" sz="2400" b="1" dirty="0">
                <a:solidFill>
                  <a:schemeClr val="bg1"/>
                </a:solidFill>
              </a:rPr>
              <a:t>нескольких галактик </a:t>
            </a:r>
            <a:r>
              <a:rPr lang="ru-RU" sz="2400" b="1" dirty="0">
                <a:solidFill>
                  <a:schemeClr val="bg1"/>
                </a:solidFill>
                <a:sym typeface="Wingdings" panose="05000000000000000000" pitchFamily="2" charset="2"/>
              </a:rPr>
              <a:t></a:t>
            </a:r>
            <a:endParaRPr lang="ru-RU" sz="2400" b="1" dirty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0057379"/>
      </p:ext>
    </p:extLst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g-s3.onedio.com/id-5b77e80fa274f1842aa7c06b/rev-0/raw/s-b71a932c68186a2f2f74f3e193d74eb854413ee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0061" y="1316"/>
            <a:ext cx="9190473" cy="6856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1052736"/>
            <a:ext cx="6600732" cy="4950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780746"/>
      </p:ext>
    </p:extLst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g-s3.onedio.com/id-5b77e80fa274f1842aa7c06b/rev-0/raw/s-b71a932c68186a2f2f74f3e193d74eb854413ee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6473" y="1317"/>
            <a:ext cx="9190473" cy="6856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19672" y="2780928"/>
            <a:ext cx="6552728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4800" b="1" dirty="0">
                <a:solidFill>
                  <a:schemeClr val="bg1"/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596944112"/>
      </p:ext>
    </p:extLst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g-s3.onedio.com/id-5b77e80fa274f1842aa7c06b/rev-0/raw/s-b71a932c68186a2f2f74f3e193d74eb854413ee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0061" y="1316"/>
            <a:ext cx="9190473" cy="6856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74256" y="1196752"/>
            <a:ext cx="7992888" cy="4074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Возраст участников</a:t>
            </a: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дети 4– 5лет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Тип проекта</a:t>
            </a: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познавательно-исследовательский, творческий, групповой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Продолжительность проекта</a:t>
            </a: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3 недели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Срок реализации</a:t>
            </a: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с 12. 03. 21 по 02.04 .21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Участники проекта: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 группы Дмитренко Е.И., учитель-логопед Бегунова Н.А.,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психолог </a:t>
            </a:r>
            <a:r>
              <a:rPr lang="ru-RU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Набока</a:t>
            </a: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И.А., инструктор по ФК Федченко Т.А.,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воспитанники группы, родители</a:t>
            </a:r>
            <a:endParaRPr lang="ru-RU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3703810"/>
      </p:ext>
    </p:extLst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g-s3.onedio.com/id-5b77e80fa274f1842aa7c06b/rev-0/raw/s-b71a932c68186a2f2f74f3e193d74eb854413ee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0061" y="1316"/>
            <a:ext cx="9190473" cy="6856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27584" y="1412776"/>
            <a:ext cx="7920880" cy="39526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Актуальность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Современные дошкольники задают много вопросов о космосе, звездах, космонавтах, так как все неведомое, непонятное, не доступное глазу, будоражит детскую фантазию. Между тем космические пираты, звездные войны и другие инопланетные персонажи дезинформируют дошкольников, рассказывая о несуществующих планетах, и зачастую вызывают у них отрицательные эмоции, способствуют развитию страхов.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Поэтому важно грамотно выстроить работу по формированию у детей представлений о планетах Солнечной системы. Наш проект поможет детям научиться добывать информацию из различных источников, систематизировать полученные знания, применять их в различных видах деятельности</a:t>
            </a:r>
            <a:endParaRPr lang="ru-RU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4354002"/>
      </p:ext>
    </p:extLst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g-s3.onedio.com/id-5b77e80fa274f1842aa7c06b/rev-0/raw/s-b71a932c68186a2f2f74f3e193d74eb854413ee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0061" y="1316"/>
            <a:ext cx="9190473" cy="6856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27584" y="476672"/>
            <a:ext cx="7272808" cy="5556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Цели: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Расширять и формировать у детей среднего дошкольного возраста представления о Солнечной системе, о планетах.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Сформировать у детей представление о Солнечной системе и планетах; 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Способствовать развитию познавательного интереса;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-Расширить словарный запас (звезда, солнечная система, планета, комета, метеорит)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Познакомить с картой «Солнечной системы для детей»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ru-RU" dirty="0">
                <a:solidFill>
                  <a:schemeClr val="bg1"/>
                </a:solidFill>
              </a:rPr>
              <a:t>Развивать интерес и стремление изучать и знакомиться с тайнами Вселенной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ru-RU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Продолжать воспитывать любовь и бережное отношение к нашему общему дому - Земле, самостоятельность, творческую активность и фантазию</a:t>
            </a:r>
          </a:p>
        </p:txBody>
      </p:sp>
    </p:spTree>
    <p:extLst>
      <p:ext uri="{BB962C8B-B14F-4D97-AF65-F5344CB8AC3E}">
        <p14:creationId xmlns:p14="http://schemas.microsoft.com/office/powerpoint/2010/main" val="1239343480"/>
      </p:ext>
    </p:extLst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g-s3.onedio.com/id-5b77e80fa274f1842aa7c06b/rev-0/raw/s-b71a932c68186a2f2f74f3e193d74eb854413ee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0061" y="1316"/>
            <a:ext cx="9190473" cy="6856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80679" y="476672"/>
            <a:ext cx="8928992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Arial" panose="020B0604020202020204" pitchFamily="34" charset="0"/>
              </a:rPr>
              <a:t>Этапы работы над проектом: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r>
              <a:rPr lang="ru-RU" b="1" i="1" dirty="0">
                <a:solidFill>
                  <a:schemeClr val="bg1"/>
                </a:solidFill>
                <a:latin typeface="Arial" panose="020B0604020202020204" pitchFamily="34" charset="0"/>
              </a:rPr>
              <a:t>1. Подготовительный этап:</a:t>
            </a:r>
          </a:p>
          <a:p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</a:rPr>
              <a:t>-Изучение методической литературы, интернет- ресурсов по теме проекта, подбор необходимых материалов, составление плана реализации проекта</a:t>
            </a:r>
          </a:p>
          <a:p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</a:rPr>
              <a:t>- Знакомство с картой Солнечной системы</a:t>
            </a:r>
          </a:p>
          <a:p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</a:rPr>
              <a:t>- Рассматривание иллюстраций, фотографий космоса, планет</a:t>
            </a:r>
          </a:p>
          <a:p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</a:rPr>
              <a:t>- Подбор литературы по теме  «Планеты солнечной системы»</a:t>
            </a:r>
          </a:p>
          <a:p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</a:rPr>
              <a:t>- Подбор и изготовление материалов для осуществления продуктивной деятельности</a:t>
            </a:r>
          </a:p>
          <a:p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</a:rPr>
              <a:t>- Информированность родителей о предстоящей деятельности</a:t>
            </a:r>
          </a:p>
          <a:p>
            <a:r>
              <a:rPr lang="ru-RU" b="1" i="1" dirty="0">
                <a:solidFill>
                  <a:schemeClr val="bg1"/>
                </a:solidFill>
                <a:latin typeface="Arial" panose="020B0604020202020204" pitchFamily="34" charset="0"/>
              </a:rPr>
              <a:t>2. Основной этап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r>
              <a:rPr lang="ru-RU" sz="1600" dirty="0">
                <a:solidFill>
                  <a:schemeClr val="bg1"/>
                </a:solidFill>
                <a:latin typeface="Arial" panose="020B0604020202020204" pitchFamily="34" charset="0"/>
              </a:rPr>
              <a:t>- </a:t>
            </a: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</a:rPr>
              <a:t>Беседы: «Солнечная система. Планеты», «Карликовые планеты»</a:t>
            </a:r>
          </a:p>
          <a:p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</a:rPr>
              <a:t>- Интерактивные игры «Космическая заправка», «Накорми космического обжору», «Ближе-Дальше», «Космические словосочетания», «Строим дом для пришельца»</a:t>
            </a:r>
          </a:p>
          <a:p>
            <a:pPr marL="285750" indent="-285750">
              <a:buFontTx/>
              <a:buChar char="-"/>
            </a:pP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</a:rPr>
              <a:t>Игра –импровизация «Путешествие по планетам Солнечной системы» (плавные движения космонавтов в невесомости под «космическую» музыку, подвижные игры </a:t>
            </a:r>
          </a:p>
          <a:p>
            <a:pPr marL="285750" indent="-285750">
              <a:buFontTx/>
              <a:buChar char="-"/>
            </a:pP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</a:rPr>
              <a:t>с инструктором по ФК)</a:t>
            </a:r>
          </a:p>
          <a:p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</a:rPr>
              <a:t>- Просмотр презентации «О Солнечной системе детям»</a:t>
            </a:r>
          </a:p>
          <a:p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</a:rPr>
              <a:t>- Просмотр мультфильма о планетах</a:t>
            </a:r>
          </a:p>
          <a:p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</a:rPr>
              <a:t>- </a:t>
            </a:r>
            <a:r>
              <a:rPr lang="ru-RU" altLang="ru-RU" sz="1400" b="1" dirty="0">
                <a:solidFill>
                  <a:schemeClr val="bg1"/>
                </a:solidFill>
                <a:latin typeface="Arial" panose="020B0604020202020204" pitchFamily="34" charset="0"/>
              </a:rPr>
              <a:t>Опыты: «Почему все падает на Землю, Сила притяжения», «Черная дыра»</a:t>
            </a:r>
            <a:endParaRPr lang="ru-RU" sz="1400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</a:rPr>
              <a:t>- </a:t>
            </a: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</a:rPr>
              <a:t>Чтение детской энциклопедии 4 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</a:rPr>
              <a:t>D</a:t>
            </a: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</a:rPr>
              <a:t> в дополненной реальности «Космос»</a:t>
            </a:r>
          </a:p>
          <a:p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</a:rPr>
              <a:t>- Консультации для родителей «Расскажите детям о планетах Солнечной </a:t>
            </a:r>
          </a:p>
          <a:p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</a:rPr>
              <a:t>системы»,</a:t>
            </a:r>
            <a:r>
              <a:rPr lang="en-US" sz="1400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</a:rPr>
              <a:t>«Мама, папа, я мастерим небесные тела»</a:t>
            </a:r>
          </a:p>
          <a:p>
            <a:r>
              <a:rPr lang="ru-RU" b="1" i="1" dirty="0">
                <a:solidFill>
                  <a:schemeClr val="bg1"/>
                </a:solidFill>
                <a:latin typeface="Arial" panose="020B0604020202020204" pitchFamily="34" charset="0"/>
              </a:rPr>
              <a:t>3. Заключительный этап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</a:rPr>
              <a:t>Создание виртуальной экспозиции «Планеты Солнечной системы»</a:t>
            </a:r>
          </a:p>
          <a:p>
            <a:r>
              <a:rPr lang="ru-RU" sz="1400" dirty="0">
                <a:solidFill>
                  <a:schemeClr val="bg1"/>
                </a:solidFill>
                <a:latin typeface="Arial" panose="020B0604020202020204" pitchFamily="34" charset="0"/>
              </a:rPr>
              <a:t> в группе «Божьи коровки»</a:t>
            </a:r>
            <a:endParaRPr lang="ru-RU" sz="1400" b="0" i="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9600" l="3200" r="90000">
                        <a14:foregroundMark x1="38550" y1="30900" x2="38550" y2="30900"/>
                        <a14:foregroundMark x1="54700" y1="33400" x2="54700" y2="33400"/>
                        <a14:foregroundMark x1="62350" y1="34200" x2="62350" y2="34200"/>
                        <a14:foregroundMark x1="65200" y1="29850" x2="65200" y2="29850"/>
                        <a14:foregroundMark x1="73500" y1="30700" x2="73500" y2="30700"/>
                        <a14:foregroundMark x1="71250" y1="36550" x2="71250" y2="36550"/>
                        <a14:foregroundMark x1="59050" y1="37450" x2="59050" y2="37450"/>
                        <a14:foregroundMark x1="52500" y1="37400" x2="52500" y2="37400"/>
                        <a14:foregroundMark x1="67350" y1="36900" x2="67350" y2="36900"/>
                        <a14:foregroundMark x1="69250" y1="36050" x2="69250" y2="36050"/>
                        <a14:foregroundMark x1="66500" y1="34050" x2="66500" y2="34050"/>
                        <a14:foregroundMark x1="45300" y1="31850" x2="45300" y2="31850"/>
                        <a14:foregroundMark x1="45800" y1="34350" x2="45800" y2="34350"/>
                        <a14:foregroundMark x1="75000" y1="34600" x2="75000" y2="34600"/>
                        <a14:foregroundMark x1="76000" y1="32550" x2="76000" y2="32550"/>
                        <a14:foregroundMark x1="44500" y1="33650" x2="44500" y2="33650"/>
                        <a14:foregroundMark x1="45600" y1="33450" x2="45600" y2="33450"/>
                        <a14:foregroundMark x1="60850" y1="30300" x2="60850" y2="30300"/>
                        <a14:foregroundMark x1="55700" y1="37200" x2="55700" y2="37200"/>
                        <a14:foregroundMark x1="38050" y1="36400" x2="38050" y2="36400"/>
                        <a14:foregroundMark x1="35700" y1="32900" x2="35700" y2="32900"/>
                        <a14:foregroundMark x1="34900" y1="34700" x2="34900" y2="34700"/>
                        <a14:foregroundMark x1="41350" y1="33150" x2="41350" y2="33150"/>
                        <a14:foregroundMark x1="45100" y1="29800" x2="45100" y2="29800"/>
                        <a14:foregroundMark x1="58350" y1="52250" x2="58350" y2="522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98806">
            <a:off x="5732674" y="3007326"/>
            <a:ext cx="3963356" cy="4110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159620"/>
      </p:ext>
    </p:extLst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g-s3.onedio.com/id-5b77e80fa274f1842aa7c06b/rev-0/raw/s-b71a932c68186a2f2f74f3e193d74eb854413ee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17"/>
            <a:ext cx="9190473" cy="6856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78812" y="620688"/>
            <a:ext cx="763284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</a:rPr>
              <a:t>Планируемый результат:</a:t>
            </a:r>
          </a:p>
          <a:p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</a:rPr>
              <a:t>Дети:</a:t>
            </a:r>
          </a:p>
          <a:p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</a:rPr>
              <a:t>Получат представление о планетах, узнают их расположение относительно Солнца, размеры и особенности</a:t>
            </a:r>
          </a:p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</a:rPr>
              <a:t>• </a:t>
            </a:r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</a:rPr>
              <a:t>Родители:</a:t>
            </a:r>
          </a:p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</a:rPr>
              <a:t>• Приобретут практические навыки при взаимодействии с ребенком в процессе творческой работы</a:t>
            </a:r>
          </a:p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</a:rPr>
              <a:t>• Укрепятся партнерские отношения родителей и педагогов в совместной организации жизни группы</a:t>
            </a:r>
          </a:p>
          <a:p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</a:rPr>
              <a:t>Педагоги:</a:t>
            </a:r>
          </a:p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</a:rPr>
              <a:t>• Повысится качество работы с детьми по развитию познавательно-исследовательских способностей через различные виды продуктивной деятельности</a:t>
            </a:r>
          </a:p>
          <a:p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</a:rPr>
              <a:t>• Повысится уровень педагогической компетентности в освоении современных образовательных технологий</a:t>
            </a:r>
            <a:endParaRPr lang="ru-RU" b="0" i="0" dirty="0"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4778205"/>
      </p:ext>
    </p:extLst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g-s3.onedio.com/id-5b77e80fa274f1842aa7c06b/rev-0/raw/s-b71a932c68186a2f2f74f3e193d74eb854413ee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17"/>
            <a:ext cx="9190473" cy="6856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31640" y="1124744"/>
            <a:ext cx="734481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Times New Roman, serif"/>
              </a:rPr>
              <a:t>Продукты проектной деятельности</a:t>
            </a:r>
            <a:endParaRPr lang="ru-RU" sz="2400" b="1" dirty="0">
              <a:solidFill>
                <a:schemeClr val="bg1"/>
              </a:solidFill>
              <a:latin typeface="Open Sans"/>
            </a:endParaRPr>
          </a:p>
          <a:p>
            <a:endParaRPr lang="ru-RU" sz="2000" dirty="0">
              <a:solidFill>
                <a:schemeClr val="bg1"/>
              </a:solidFill>
              <a:latin typeface="Times New Roman, serif"/>
            </a:endParaRPr>
          </a:p>
          <a:p>
            <a:r>
              <a:rPr lang="ru-RU" sz="2000" dirty="0">
                <a:solidFill>
                  <a:schemeClr val="bg1"/>
                </a:solidFill>
                <a:latin typeface="Times New Roman, serif"/>
              </a:rPr>
              <a:t>У детей сформированы первичные представления о планетах Солнечной системы</a:t>
            </a:r>
          </a:p>
          <a:p>
            <a:endParaRPr lang="ru-RU" sz="2000" dirty="0">
              <a:solidFill>
                <a:schemeClr val="bg1"/>
              </a:solidFill>
              <a:latin typeface="Times New Roman, serif"/>
            </a:endParaRPr>
          </a:p>
          <a:p>
            <a:r>
              <a:rPr lang="ru-RU" sz="2000" dirty="0">
                <a:solidFill>
                  <a:schemeClr val="bg1"/>
                </a:solidFill>
                <a:latin typeface="Times New Roman, serif"/>
              </a:rPr>
              <a:t>Создали: 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, serif"/>
              </a:rPr>
              <a:t>- </a:t>
            </a:r>
            <a:r>
              <a:rPr lang="ru-RU" sz="2000" dirty="0" err="1">
                <a:solidFill>
                  <a:schemeClr val="bg1"/>
                </a:solidFill>
                <a:latin typeface="Times New Roman, serif"/>
              </a:rPr>
              <a:t>лэпбук</a:t>
            </a:r>
            <a:r>
              <a:rPr lang="ru-RU" sz="2000" dirty="0">
                <a:solidFill>
                  <a:schemeClr val="bg1"/>
                </a:solidFill>
                <a:latin typeface="Times New Roman, serif"/>
              </a:rPr>
              <a:t> «Планеты  солнечной системы» 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, serif"/>
              </a:rPr>
              <a:t>- макет «Солнечная система»,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, serif"/>
              </a:rPr>
              <a:t>- макеты планет,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, serif"/>
              </a:rPr>
              <a:t>- космические корабли (их можно использовать в игре и как     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, serif"/>
              </a:rPr>
              <a:t>  атрибуты фотозоны)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, serif"/>
              </a:rPr>
              <a:t>- виртуальную экспозицию «Планеты Солнечной системы»</a:t>
            </a:r>
          </a:p>
          <a:p>
            <a:r>
              <a:rPr lang="ru-RU" sz="2000" dirty="0">
                <a:solidFill>
                  <a:schemeClr val="bg1"/>
                </a:solidFill>
                <a:latin typeface="Times New Roman, serif"/>
              </a:rPr>
              <a:t> в группе «Божьи коровки»</a:t>
            </a:r>
          </a:p>
          <a:p>
            <a:endParaRPr lang="ru-RU" sz="2000" dirty="0">
              <a:solidFill>
                <a:schemeClr val="bg1"/>
              </a:solidFill>
              <a:latin typeface="Times New Roman, serif"/>
            </a:endParaRPr>
          </a:p>
          <a:p>
            <a:endParaRPr lang="ru-RU" sz="2000" dirty="0">
              <a:solidFill>
                <a:schemeClr val="bg1"/>
              </a:solidFill>
              <a:latin typeface="Times New Roman, serif"/>
            </a:endParaRPr>
          </a:p>
          <a:p>
            <a:endParaRPr lang="ru-RU" sz="2000" i="0" dirty="0">
              <a:solidFill>
                <a:schemeClr val="bg1"/>
              </a:solidFill>
              <a:effectLst/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1848540357"/>
      </p:ext>
    </p:extLst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g-s3.onedio.com/id-5b77e80fa274f1842aa7c06b/rev-0/raw/s-b71a932c68186a2f2f74f3e193d74eb854413ee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0061" y="1316"/>
            <a:ext cx="9190473" cy="6856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Замечательная планета Земля не единственная планета в нашей солнечной системе</a:t>
            </a:r>
          </a:p>
          <a:p>
            <a:pPr>
              <a:buNone/>
            </a:pPr>
            <a:r>
              <a:rPr lang="ru-RU" dirty="0">
                <a:solidFill>
                  <a:schemeClr val="bg1"/>
                </a:solidFill>
              </a:rPr>
              <a:t>Наша солнечная система в свою очередь входит в галактику, которая называется…</a:t>
            </a:r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img-s3.onedio.com/id-5b77e80fa274f1842aa7c06b/rev-0/raw/s-b71a932c68186a2f2f74f3e193d74eb854413eec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0061" y="1316"/>
            <a:ext cx="9190473" cy="6856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575" y="701824"/>
            <a:ext cx="6984776" cy="1143000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chemeClr val="bg1"/>
                </a:solidFill>
                <a:latin typeface="Segoe Script" pitchFamily="34" charset="0"/>
              </a:rPr>
              <a:t>Млечный путь</a:t>
            </a:r>
          </a:p>
        </p:txBody>
      </p:sp>
      <p:pic>
        <p:nvPicPr>
          <p:cNvPr id="4" name="Содержимое 3" descr="199871.jpg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44824"/>
            <a:ext cx="4916385" cy="3538985"/>
          </a:xfrm>
        </p:spPr>
      </p:pic>
      <p:sp>
        <p:nvSpPr>
          <p:cNvPr id="5" name="TextBox 4"/>
          <p:cNvSpPr txBox="1"/>
          <p:nvPr/>
        </p:nvSpPr>
        <p:spPr>
          <a:xfrm>
            <a:off x="5137273" y="1844824"/>
            <a:ext cx="399593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  </a:t>
            </a:r>
            <a:r>
              <a:rPr lang="ru-RU" sz="2600" dirty="0">
                <a:solidFill>
                  <a:schemeClr val="bg1"/>
                </a:solidFill>
              </a:rPr>
              <a:t>Центром галактики , в которую входит наша солнечная система и еще несколько других, является гигантская звезда. Она притягивает все планеты силой гравитации к себе.</a:t>
            </a:r>
          </a:p>
          <a:p>
            <a:r>
              <a:rPr lang="ru-RU" sz="2600" dirty="0">
                <a:solidFill>
                  <a:schemeClr val="bg1"/>
                </a:solidFill>
              </a:rPr>
              <a:t>Это Солнце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533</TotalTime>
  <Words>716</Words>
  <Application>Microsoft Office PowerPoint</Application>
  <PresentationFormat>Экран (4:3)</PresentationFormat>
  <Paragraphs>83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Open Sans</vt:lpstr>
      <vt:lpstr>Segoe Script</vt:lpstr>
      <vt:lpstr>Times New Roman, serif</vt:lpstr>
      <vt:lpstr>Тема Office</vt:lpstr>
      <vt:lpstr>Планеты солнечной системы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Млечный путь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59</cp:revision>
  <dcterms:modified xsi:type="dcterms:W3CDTF">2023-01-24T21:25:20Z</dcterms:modified>
</cp:coreProperties>
</file>