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9" r:id="rId5"/>
    <p:sldId id="268" r:id="rId6"/>
    <p:sldId id="260" r:id="rId7"/>
    <p:sldId id="261" r:id="rId8"/>
    <p:sldId id="262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3040" autoAdjust="0"/>
  </p:normalViewPr>
  <p:slideViewPr>
    <p:cSldViewPr>
      <p:cViewPr>
        <p:scale>
          <a:sx n="80" d="100"/>
          <a:sy n="80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мониторинга по Л.В. Свирской в сентябре 2019 г.</a:t>
            </a:r>
          </a:p>
        </c:rich>
      </c:tx>
      <c:layout>
        <c:manualLayout>
          <c:xMode val="edge"/>
          <c:yMode val="edge"/>
          <c:x val="0.1134220725342131"/>
          <c:y val="2.1267112741118175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156210312420756E-2"/>
          <c:y val="0.30152865972398657"/>
          <c:w val="0.67616734400135459"/>
          <c:h val="0.573770637541276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мониторинга по Л.В. Свирской</c:v>
                </c:pt>
              </c:strCache>
            </c:strRef>
          </c:tx>
          <c:explosion val="22"/>
          <c:dLbls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BF-45A4-A4AB-A0D94C2FA3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0.17</c:v>
                </c:pt>
                <c:pt idx="1">
                  <c:v>0.73000000000000065</c:v>
                </c:pt>
                <c:pt idx="2">
                  <c:v>0.1</c:v>
                </c:pt>
                <c:pt idx="3" formatCode="General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5BF-45A4-A4AB-A0D94C2FA3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мониторинга по Л.В. Свирской в сентябре 2020 г.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мониторинг по Л.В. Свирской в сентябре 2020 г.</c:v>
                </c:pt>
              </c:strCache>
            </c:strRef>
          </c:tx>
          <c:explosion val="25"/>
          <c:dLbls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7FF-4603-8232-38F298646D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0.78</c:v>
                </c:pt>
                <c:pt idx="2">
                  <c:v>0.12000000000000002</c:v>
                </c:pt>
                <c:pt idx="3" formatCode="General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7FF-4603-8232-38F298646D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6142B3C-E3B3-4444-A772-6E6AD4ABC82F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C345234-43DB-4F11-8C1F-562CE8996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Поддержка инициативы 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и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самостоятельности у детей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500702"/>
            <a:ext cx="6057920" cy="28097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г. </a:t>
            </a:r>
            <a:r>
              <a:rPr lang="ru-RU" dirty="0" smtClean="0">
                <a:solidFill>
                  <a:schemeClr val="tx1"/>
                </a:solidFill>
              </a:rPr>
              <a:t>Находка 2021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725144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Воспитатель МБДОУ «ЦР – д/с № 54 «Малыш» Дударева Т.В.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0907_110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12776"/>
            <a:ext cx="2643206" cy="2928958"/>
          </a:xfrm>
          <a:prstGeom prst="rect">
            <a:avLst/>
          </a:prstGeom>
        </p:spPr>
      </p:pic>
      <p:pic>
        <p:nvPicPr>
          <p:cNvPr id="3" name="Рисунок 2" descr="IMG_20200907_1052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728764"/>
            <a:ext cx="2857502" cy="2856855"/>
          </a:xfrm>
          <a:prstGeom prst="rect">
            <a:avLst/>
          </a:prstGeom>
        </p:spPr>
      </p:pic>
      <p:pic>
        <p:nvPicPr>
          <p:cNvPr id="4" name="Рисунок 3" descr="IMG_20200907_1113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1412776"/>
            <a:ext cx="3286130" cy="3744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18577" y="836712"/>
            <a:ext cx="3500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Игра с коробками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01011_1146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34" y="1457613"/>
            <a:ext cx="2410685" cy="2714644"/>
          </a:xfrm>
          <a:prstGeom prst="rect">
            <a:avLst/>
          </a:prstGeom>
        </p:spPr>
      </p:pic>
      <p:pic>
        <p:nvPicPr>
          <p:cNvPr id="3" name="Рисунок 2" descr="IMG_20201011_191250_8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2493464"/>
            <a:ext cx="3357586" cy="3357586"/>
          </a:xfrm>
          <a:prstGeom prst="rect">
            <a:avLst/>
          </a:prstGeom>
        </p:spPr>
      </p:pic>
      <p:pic>
        <p:nvPicPr>
          <p:cNvPr id="4" name="Рисунок 3" descr="IMG-20201206-WA00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1479151"/>
            <a:ext cx="2357454" cy="3143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14612" y="764704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Театры </a:t>
            </a:r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10313_1145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1" y="1747900"/>
            <a:ext cx="2585375" cy="3049251"/>
          </a:xfrm>
          <a:prstGeom prst="rect">
            <a:avLst/>
          </a:prstGeom>
        </p:spPr>
      </p:pic>
      <p:pic>
        <p:nvPicPr>
          <p:cNvPr id="4" name="Рисунок 3" descr="IMG_20210313_1227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1785926"/>
            <a:ext cx="2357454" cy="3143272"/>
          </a:xfrm>
          <a:prstGeom prst="rect">
            <a:avLst/>
          </a:prstGeom>
        </p:spPr>
      </p:pic>
      <p:pic>
        <p:nvPicPr>
          <p:cNvPr id="5" name="Рисунок 4" descr="IMG_20210313_1225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143116"/>
            <a:ext cx="2821802" cy="37624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04027" y="756542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Масленица  в музее г.Находка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060848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Спасибо за внимания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86808" cy="4597401"/>
          </a:xfrm>
        </p:spPr>
        <p:txBody>
          <a:bodyPr>
            <a:normAutofit/>
          </a:bodyPr>
          <a:lstStyle/>
          <a:p>
            <a:r>
              <a:rPr lang="ru-RU" b="1" dirty="0"/>
              <a:t>Проблема</a:t>
            </a:r>
            <a:endParaRPr lang="ru-RU" dirty="0"/>
          </a:p>
          <a:p>
            <a:pPr>
              <a:buNone/>
            </a:pPr>
            <a:r>
              <a:rPr lang="ru-RU" dirty="0" smtClean="0"/>
              <a:t>у </a:t>
            </a:r>
            <a:r>
              <a:rPr lang="ru-RU" dirty="0"/>
              <a:t>детей недостаточно развита инициативна и самостоятельность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84984"/>
            <a:ext cx="3419872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325112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ru-RU" b="1" dirty="0"/>
              <a:t>Цель:</a:t>
            </a:r>
            <a:r>
              <a:rPr lang="ru-RU" dirty="0"/>
              <a:t> развивать и поддерживать самостоятельность  и инициативность детей дошкольного возраста в соответствии с ФГОС.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 marL="109728" indent="0">
              <a:buNone/>
            </a:pPr>
            <a:r>
              <a:rPr lang="ru-RU" b="1" dirty="0"/>
              <a:t>Задачи: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-  создать условия для возможности самовыражения детей;</a:t>
            </a:r>
          </a:p>
          <a:p>
            <a:pPr marL="109728" indent="0">
              <a:buNone/>
            </a:pPr>
            <a:r>
              <a:rPr lang="ru-RU" dirty="0"/>
              <a:t>-  организовать  инициативную  и самостоятельную деятельность детей;</a:t>
            </a:r>
          </a:p>
          <a:p>
            <a:pPr marL="109728" indent="0">
              <a:buNone/>
            </a:pPr>
            <a:r>
              <a:rPr lang="ru-RU" dirty="0"/>
              <a:t>- формировать в ребёнке уверенность в своих возможностях и способностях;</a:t>
            </a:r>
          </a:p>
          <a:p>
            <a:pPr marL="109728" indent="0">
              <a:buNone/>
            </a:pPr>
            <a:r>
              <a:rPr lang="ru-RU" dirty="0"/>
              <a:t>- воспитывать чувства собственного достоинства</a:t>
            </a:r>
            <a:r>
              <a:rPr lang="ru-RU" dirty="0" smtClean="0"/>
              <a:t>;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92614795"/>
              </p:ext>
            </p:extLst>
          </p:nvPr>
        </p:nvGraphicFramePr>
        <p:xfrm>
          <a:off x="755576" y="620688"/>
          <a:ext cx="807249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1511789"/>
              </p:ext>
            </p:extLst>
          </p:nvPr>
        </p:nvGraphicFramePr>
        <p:xfrm>
          <a:off x="857224" y="1000108"/>
          <a:ext cx="750099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172853"/>
              </p:ext>
            </p:extLst>
          </p:nvPr>
        </p:nvGraphicFramePr>
        <p:xfrm>
          <a:off x="323528" y="836712"/>
          <a:ext cx="8501119" cy="5813395"/>
        </p:xfrm>
        <a:graphic>
          <a:graphicData uri="http://schemas.openxmlformats.org/drawingml/2006/table">
            <a:tbl>
              <a:tblPr/>
              <a:tblGrid>
                <a:gridCol w="2485056"/>
                <a:gridCol w="355606"/>
                <a:gridCol w="355606"/>
                <a:gridCol w="354769"/>
                <a:gridCol w="354769"/>
                <a:gridCol w="355606"/>
                <a:gridCol w="355606"/>
                <a:gridCol w="354769"/>
                <a:gridCol w="354769"/>
                <a:gridCol w="459918"/>
                <a:gridCol w="428628"/>
                <a:gridCol w="428628"/>
                <a:gridCol w="436639"/>
                <a:gridCol w="355606"/>
                <a:gridCol w="355606"/>
                <a:gridCol w="354769"/>
                <a:gridCol w="354769"/>
              </a:tblGrid>
              <a:tr h="17976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dirty="0" smtClean="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Месяцы </a:t>
                      </a:r>
                      <a:endParaRPr lang="ru-RU" sz="1200" u="none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u="none" dirty="0"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  <a:endParaRPr lang="ru-RU" sz="12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2019 – 20 г.г.</a:t>
                      </a: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u="sng">
                          <a:latin typeface="Times New Roman"/>
                          <a:ea typeface="Times New Roman"/>
                          <a:cs typeface="Times New Roman"/>
                        </a:rPr>
                        <a:t>2020 – 21 г.г.</a:t>
                      </a: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2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9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0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u="none" dirty="0" smtClean="0">
                          <a:latin typeface="+mn-lt"/>
                          <a:ea typeface="Calibri"/>
                          <a:cs typeface="Times New Roman"/>
                        </a:rPr>
                        <a:t>5</a:t>
                      </a:r>
                      <a:endParaRPr lang="ru-RU" sz="1000" b="1" u="none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Диагностика детей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solidFill>
                          <a:srgbClr val="002060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Родительское </a:t>
                      </a:r>
                      <a:r>
                        <a:rPr lang="ru-RU" sz="12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собрание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Свободная </a:t>
                      </a:r>
                      <a:r>
                        <a:rPr lang="ru-RU" sz="12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игра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Новогоднее представление в ДКС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Пижамная </a:t>
                      </a:r>
                      <a:r>
                        <a:rPr lang="ru-RU" sz="12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вечеринка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Экскурсия в кукольный </a:t>
                      </a:r>
                      <a:r>
                        <a:rPr lang="ru-RU" sz="12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театр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Поездка на </a:t>
                      </a:r>
                      <a:r>
                        <a:rPr lang="ru-RU" sz="1200" u="none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Штыковские</a:t>
                      </a: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пруды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u="sng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День </a:t>
                      </a:r>
                      <a:r>
                        <a:rPr lang="ru-RU" sz="1200" u="none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самоуправления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Поездка в пиццерию 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намастер</a:t>
                      </a: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класс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Концерт для мамы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</a:t>
                      </a:r>
                      <a:r>
                        <a:rPr lang="ru-RU" sz="1200" u="none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адвент</a:t>
                      </a: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календарем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78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Новый год в кукольном театре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Диагностика воспитанников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6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Масленица в музее г.Находка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68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none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Выводы по реализации проекта, при необходимости корректировка проекта.</a:t>
                      </a:r>
                      <a:endParaRPr lang="ru-RU" sz="1200" u="none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55152" y="188640"/>
            <a:ext cx="864096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План мероприятий (диаграмма </a:t>
            </a:r>
            <a:r>
              <a:rPr kumimoji="0" lang="ru-RU" sz="13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Ганта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)*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* Красным цветом отмечены реализованные мероприятия, желтым – запланированные.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F:\радуга талантов Дударева Т.В\Приложение\Приложение 4 пижамная  вечеринка\IMG_20200324_163545_1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36"/>
            <a:ext cx="2786050" cy="2786050"/>
          </a:xfrm>
          <a:prstGeom prst="rect">
            <a:avLst/>
          </a:prstGeom>
          <a:noFill/>
        </p:spPr>
      </p:pic>
      <p:pic>
        <p:nvPicPr>
          <p:cNvPr id="1026" name="Picture 2" descr="F:\радуга талантов Дударева Т.В\Приложение\Приложение 4 пижамная  вечеринка\IMG_20200324_163635_1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928910"/>
            <a:ext cx="3929090" cy="3929090"/>
          </a:xfrm>
          <a:prstGeom prst="rect">
            <a:avLst/>
          </a:prstGeom>
          <a:noFill/>
        </p:spPr>
      </p:pic>
      <p:pic>
        <p:nvPicPr>
          <p:cNvPr id="1027" name="Picture 3" descr="F:\радуга талантов Дударева Т.В\Приложение\Приложение 4 пижамная  вечеринка\IMG-20200324-WA0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000108"/>
            <a:ext cx="2318024" cy="307541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642918"/>
            <a:ext cx="521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Пижамная вечеринка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:\радуга талантов Дударева Т.В\Приложение\Приложение 2 родительское собрание\IMG-20201116-WA0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353682"/>
            <a:ext cx="2910023" cy="3057364"/>
          </a:xfrm>
          <a:prstGeom prst="rect">
            <a:avLst/>
          </a:prstGeom>
          <a:noFill/>
        </p:spPr>
      </p:pic>
      <p:pic>
        <p:nvPicPr>
          <p:cNvPr id="19459" name="Picture 3" descr="F:\радуга талантов Дударева Т.В\Приложение\Приложение 2 родительское собрание\IMG-20201116-WA0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6617" y="4140355"/>
            <a:ext cx="3417592" cy="2563194"/>
          </a:xfrm>
          <a:prstGeom prst="rect">
            <a:avLst/>
          </a:prstGeom>
          <a:noFill/>
        </p:spPr>
      </p:pic>
      <p:pic>
        <p:nvPicPr>
          <p:cNvPr id="19460" name="Picture 4" descr="F:\радуга талантов Дударева Т.В\Приложение\Приложение 2 родительское собрание\IMG-20201116-WA00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5512" y="1619498"/>
            <a:ext cx="4000528" cy="25257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845090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КВР- клуб весёлых  родителей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01002_1046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2286016" cy="3048021"/>
          </a:xfrm>
          <a:prstGeom prst="rect">
            <a:avLst/>
          </a:prstGeom>
        </p:spPr>
      </p:pic>
      <p:pic>
        <p:nvPicPr>
          <p:cNvPr id="5" name="Рисунок 4" descr="IMG_20201002_1046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525639"/>
            <a:ext cx="2678907" cy="3571876"/>
          </a:xfrm>
          <a:prstGeom prst="rect">
            <a:avLst/>
          </a:prstGeom>
        </p:spPr>
      </p:pic>
      <p:pic>
        <p:nvPicPr>
          <p:cNvPr id="6" name="Рисунок 5" descr="IMG_20201002_1300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636912"/>
            <a:ext cx="2678907" cy="35718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87824" y="764704"/>
            <a:ext cx="4286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День без взрослого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248</TotalTime>
  <Words>194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Поддержка инициативы  и самостоятельности у детей </vt:lpstr>
      <vt:lpstr>Презентация PowerPoint</vt:lpstr>
      <vt:lpstr>Презентация PowerPoint</vt:lpstr>
      <vt:lpstr>Презентация PowerPoint</vt:lpstr>
      <vt:lpstr>Презентация PowerPoint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Поддержка инициативы  и самостоятельности у детей</dc:title>
  <dc:creator>tanya</dc:creator>
  <cp:lastModifiedBy>Екатерина</cp:lastModifiedBy>
  <cp:revision>29</cp:revision>
  <dcterms:created xsi:type="dcterms:W3CDTF">2021-03-22T05:40:11Z</dcterms:created>
  <dcterms:modified xsi:type="dcterms:W3CDTF">2021-03-24T02:15:18Z</dcterms:modified>
</cp:coreProperties>
</file>