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59" r:id="rId5"/>
    <p:sldId id="260" r:id="rId6"/>
    <p:sldId id="271" r:id="rId7"/>
    <p:sldId id="261" r:id="rId8"/>
    <p:sldId id="262" r:id="rId9"/>
    <p:sldId id="272" r:id="rId10"/>
    <p:sldId id="263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075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FA7E9-0798-4EF6-A92A-41A561371254}" type="datetimeFigureOut">
              <a:rPr lang="ru-RU" smtClean="0"/>
              <a:pPr/>
              <a:t>13.05.2021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769B5-0826-4925-9107-B5A9486EF2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й стол\ЛЕНА ВИДЕО И ФОТОШОП\Сказка теремок\1361797344_1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428604"/>
            <a:ext cx="8246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sz="5400" b="1" i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Сказка «Теремок»</a:t>
            </a:r>
          </a:p>
          <a:p>
            <a:pPr algn="ctr"/>
            <a:endParaRPr lang="ru-RU" sz="3600" b="1" i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4786322"/>
            <a:ext cx="5572164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</a:rPr>
              <a:t>Подготовила</a:t>
            </a:r>
            <a:endParaRPr lang="ru-RU" sz="3200" b="1" dirty="0" smtClean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chemeClr val="accent5"/>
              </a:solidFill>
            </a:endParaRPr>
          </a:p>
          <a:p>
            <a:pPr algn="ctr"/>
            <a:endParaRPr lang="ru-RU" sz="3200" b="1" cap="none" spc="0" dirty="0" smtClean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chemeClr val="accent5"/>
              </a:solidFill>
              <a:effectLst/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5"/>
                </a:solidFill>
              </a:rPr>
              <a:t>Артюхова Эльвира Валентиновна</a:t>
            </a:r>
            <a:endParaRPr lang="ru-RU" sz="32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chemeClr val="accent5"/>
              </a:solidFill>
              <a:effectLst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640960" cy="5937523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8424936" cy="5793507"/>
          </a:xfr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6632"/>
            <a:ext cx="8280920" cy="600953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Рабочий стол\ЛЕНА ВИДЕО И ФОТОШОП\Сказка теремок\Новая папка\ima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2100" cy="71342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1571612"/>
            <a:ext cx="4496744" cy="3139321"/>
          </a:xfrm>
          <a:prstGeom prst="rect">
            <a:avLst/>
          </a:prstGeom>
          <a:noFill/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ru-RU" sz="6600" b="1" i="1" spc="300" dirty="0" smtClean="0">
                <a:ln w="11430" cmpd="sng">
                  <a:solidFill>
                    <a:srgbClr val="FF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</a:t>
            </a:r>
          </a:p>
          <a:p>
            <a:pPr algn="ctr"/>
            <a:r>
              <a:rPr lang="ru-RU" sz="6600" b="1" i="1" spc="300" dirty="0">
                <a:ln w="11430" cmpd="sng">
                  <a:solidFill>
                    <a:srgbClr val="FF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</a:t>
            </a:r>
            <a:r>
              <a:rPr lang="ru-RU" sz="6600" b="1" i="1" cap="none" spc="300" dirty="0" smtClean="0">
                <a:ln w="11430" cmpd="sng">
                  <a:solidFill>
                    <a:srgbClr val="FF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</a:p>
          <a:p>
            <a:pPr algn="ctr"/>
            <a:r>
              <a:rPr lang="ru-RU" sz="6600" b="1" i="1" spc="300" dirty="0">
                <a:ln w="11430" cmpd="sng">
                  <a:solidFill>
                    <a:srgbClr val="FF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</a:t>
            </a:r>
            <a:r>
              <a:rPr lang="ru-RU" sz="6600" b="1" i="1" spc="300" dirty="0" smtClean="0">
                <a:ln w="11430" cmpd="sng">
                  <a:solidFill>
                    <a:srgbClr val="FF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нимание!</a:t>
            </a:r>
            <a:endParaRPr lang="ru-RU" sz="6600" b="1" i="1" cap="none" spc="300" dirty="0">
              <a:ln w="11430" cmpd="sng">
                <a:solidFill>
                  <a:srgbClr val="FF00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035"/>
            <a:ext cx="9144000" cy="6866365"/>
          </a:xfrm>
        </p:spPr>
      </p:pic>
      <p:sp>
        <p:nvSpPr>
          <p:cNvPr id="10" name="Прямоугольник 9"/>
          <p:cNvSpPr/>
          <p:nvPr/>
        </p:nvSpPr>
        <p:spPr>
          <a:xfrm>
            <a:off x="214282" y="1841242"/>
            <a:ext cx="87154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ru-RU" sz="3200" b="1" cap="none" spc="0" dirty="0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955453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357" y="1600200"/>
            <a:ext cx="3393285" cy="4525963"/>
          </a:xfrm>
        </p:spPr>
      </p:pic>
      <p:pic>
        <p:nvPicPr>
          <p:cNvPr id="2050" name="Picture 2" descr="D:\Рабочий стол\ЛЕНА ВИДЕО И ФОТОШОП\Сказка теремок\20ff713f375f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44" y="642918"/>
            <a:ext cx="857256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softRound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3600" b="1" dirty="0">
              <a:ln w="11430">
                <a:solidFill>
                  <a:schemeClr val="accent2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1841242"/>
            <a:ext cx="871540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Стоит в поле терем ,теремок</a:t>
            </a:r>
          </a:p>
          <a:p>
            <a:r>
              <a:rPr lang="ru-RU" sz="3200" b="1" cap="none" spc="0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Он не </a:t>
            </a:r>
            <a:r>
              <a:rPr lang="ru-RU" sz="3200" b="1" cap="none" spc="0" dirty="0" err="1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низок,не</a:t>
            </a:r>
            <a:r>
              <a:rPr lang="ru-RU" sz="3200" b="1" cap="none" spc="0" dirty="0" smtClean="0">
                <a:ln w="18000">
                  <a:solidFill>
                    <a:schemeClr val="accent2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высок</a:t>
            </a:r>
            <a:endParaRPr lang="ru-RU" sz="3200" b="1" cap="none" spc="0" dirty="0">
              <a:ln w="18000">
                <a:solidFill>
                  <a:schemeClr val="accent2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415" y="2564904"/>
            <a:ext cx="4371050" cy="393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5197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6632"/>
            <a:ext cx="5184576" cy="58326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12" r="20588"/>
          <a:stretch/>
        </p:blipFill>
        <p:spPr>
          <a:xfrm>
            <a:off x="6300192" y="332656"/>
            <a:ext cx="2057400" cy="54006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2656"/>
            <a:ext cx="8712968" cy="5822107"/>
          </a:xfrm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640960" cy="5937523"/>
          </a:xfrm>
        </p:spPr>
      </p:pic>
    </p:spTree>
    <p:extLst>
      <p:ext uri="{BB962C8B-B14F-4D97-AF65-F5344CB8AC3E}">
        <p14:creationId xmlns:p14="http://schemas.microsoft.com/office/powerpoint/2010/main" val="1571215107"/>
      </p:ext>
    </p:extLst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312"/>
            <a:ext cx="4320480" cy="5937523"/>
          </a:xfr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572000" cy="594928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3682504" cy="5976664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88640"/>
            <a:ext cx="4842683" cy="5904656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8352928" cy="5937523"/>
          </a:xfrm>
        </p:spPr>
      </p:pic>
    </p:spTree>
    <p:extLst>
      <p:ext uri="{BB962C8B-B14F-4D97-AF65-F5344CB8AC3E}">
        <p14:creationId xmlns:p14="http://schemas.microsoft.com/office/powerpoint/2010/main" val="265284758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149</TotalTime>
  <Words>24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19</cp:revision>
  <dcterms:created xsi:type="dcterms:W3CDTF">2014-03-26T14:34:49Z</dcterms:created>
  <dcterms:modified xsi:type="dcterms:W3CDTF">2021-05-13T18:37:12Z</dcterms:modified>
</cp:coreProperties>
</file>