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5" r:id="rId2"/>
    <p:sldId id="256" r:id="rId3"/>
    <p:sldId id="257" r:id="rId4"/>
    <p:sldId id="262" r:id="rId5"/>
    <p:sldId id="263" r:id="rId6"/>
    <p:sldId id="264" r:id="rId7"/>
    <p:sldId id="259" r:id="rId8"/>
    <p:sldId id="261" r:id="rId9"/>
    <p:sldId id="260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Ирина Зеркаль" initials="ИЗ" lastIdx="2" clrIdx="0">
    <p:extLst>
      <p:ext uri="{19B8F6BF-5375-455C-9EA6-DF929625EA0E}">
        <p15:presenceInfo xmlns:p15="http://schemas.microsoft.com/office/powerpoint/2012/main" userId="722b523bfde69762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6C7AC2-E1E4-40B9-8D20-CED159FEEE6D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679A2-68CA-4248-9FA1-C3CF6F985F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2494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79A2-68CA-4248-9FA1-C3CF6F985F9D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375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6C679A2-68CA-4248-9FA1-C3CF6F985F9D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721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47A629-B5E7-6802-4337-29685FC043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78751C7-B1B5-3BA6-6DD4-3A680839C3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2C9FF91-4D4B-73EE-B467-D128FD8DE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2E379D-9ECD-5EB8-B816-446C802BA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CE15AD6-DC47-FDE5-D6A0-A34A11021D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604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FEAED9-9CD1-828D-22DD-20DF84B16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C380E2D-3EF3-237A-9633-C9C324775C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78611E-1915-1882-8DFA-90CE54DEDB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59027E-B4C8-DFBC-40A8-35B3CA4D4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68B21F2-3973-5B24-8FC1-512BD7D90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535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146128C-FEA6-3BFB-07FB-6E200BDF60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9B80E0B-E5FD-B1E3-3DFD-9957FE411C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5A4151E-22BF-1C43-0075-052AE0353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1842E70-3A17-ED54-11A2-3E0620F98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E638868-F8FC-1D8E-4C33-C9DCDEFF1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642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D5C64E-0BE2-4444-94FA-A540DCDAE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E75A86C-2B54-2570-A12E-7F91986CE5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BEEB4E-1562-4517-8D30-A32B6E3FA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FD22502-B0D4-4B85-2449-311EC73DC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86D1A1-FEF5-8504-EB53-5B7D620D5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9070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28AB4D-F82C-B23F-4A6A-D5FBE7AEBA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D182E95-3262-42AF-686D-4BB52E5370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F2210BD-168A-38F4-ADE5-CD7C950AE4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C0A2E4-A5B6-5405-3842-861D43F56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EDCCD9-53B7-6AA5-8F7B-D54372A4A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185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843B27-3692-71AD-66AC-40F4583027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802601-19A9-C7AE-3B5A-2929D5AF98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47047AD-2DC2-3FE1-659C-3E62DAC0E1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914227D-F0B4-27F1-7D90-838865C418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9530B91-4A07-0E0D-175A-38F3E824A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0A8AD12-357E-74E3-1CEA-689297538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9117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22E878-7B56-6F8E-61BB-B1F8F1C8F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D51645-4223-69ED-7E50-74EEE55F7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2D882D1-CFE4-72C6-19FF-31D3378C49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DF1C7E7E-FA13-6043-42AD-4E0ACF79E6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FA50866-320A-4A38-3405-2DBF58A5A9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24F003B-BF91-1BCE-821D-EE6A9ECAE7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0B20E604-3238-7E88-1AE9-AED7540E2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FBAAD28-42DB-DAD8-3A62-3EAF17368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169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1F2186-B836-8595-3B8F-C0822F3472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E7AB8BA-7075-0523-71D9-A9AB48B84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9C54611-4830-B5D3-F0B5-C33DFBC2B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2EAAC8F-30A7-AA44-ACF4-9AD40B71D2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86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58F816E-266D-5D26-6AC7-3DD4F69824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D2B8B96B-2F88-FEB5-EEB3-CEE91EBA5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64CDE58-0478-E934-B2F7-29696F254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7148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35A857-E574-7B2B-1EDA-26275B32C7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4C0540-703C-9C8E-ABCF-9623DEFF39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8F2A9A7-B1D0-3FC1-18BD-74E82A7FD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2C90560-991A-68FC-ADA1-0C66A029EE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4FC4A10-D28B-11BE-072A-8046E608C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B380E54-C09D-57F3-E028-A888E50C1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888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02BC1-0E71-89D1-7EC0-6D2175C9E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12C7E3C-BE93-9AF2-398B-9BAB967459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1180E6-F8A1-B40A-4650-7C4D0C44E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408419-27C4-DA6C-D9FE-3929C5DA9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CB76560-1F0C-ED49-3F8F-E355B215F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CBC1560-DEFB-71D0-8178-B4BA70DC4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90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B8F5B3-06DB-2541-2E75-86CC09980F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257FDD-704E-E5E8-08C3-1323B2FDF2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A629623-56D3-ECBB-2AA0-C917F4AAB81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6E17D-7835-449C-A011-CF69869E3724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EBF6791-6A84-BBC7-C3F2-F14F76034D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CFD841D-4E19-2CA7-507E-1D8B5C21F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16323-B260-48AD-B4A1-583DBF634E0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0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10" Type="http://schemas.openxmlformats.org/officeDocument/2006/relationships/image" Target="../media/image18.jp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10" Type="http://schemas.openxmlformats.org/officeDocument/2006/relationships/image" Target="../media/image27.jpg"/><Relationship Id="rId4" Type="http://schemas.openxmlformats.org/officeDocument/2006/relationships/image" Target="../media/image21.jpg"/><Relationship Id="rId9" Type="http://schemas.openxmlformats.org/officeDocument/2006/relationships/image" Target="../media/image2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13" Type="http://schemas.openxmlformats.org/officeDocument/2006/relationships/image" Target="../media/image44.jpg"/><Relationship Id="rId3" Type="http://schemas.openxmlformats.org/officeDocument/2006/relationships/image" Target="../media/image34.png"/><Relationship Id="rId7" Type="http://schemas.openxmlformats.org/officeDocument/2006/relationships/image" Target="../media/image38.jpg"/><Relationship Id="rId12" Type="http://schemas.openxmlformats.org/officeDocument/2006/relationships/image" Target="../media/image4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g"/><Relationship Id="rId11" Type="http://schemas.openxmlformats.org/officeDocument/2006/relationships/image" Target="../media/image42.jpg"/><Relationship Id="rId5" Type="http://schemas.openxmlformats.org/officeDocument/2006/relationships/image" Target="../media/image36.jpeg"/><Relationship Id="rId10" Type="http://schemas.openxmlformats.org/officeDocument/2006/relationships/image" Target="../media/image41.jpg"/><Relationship Id="rId4" Type="http://schemas.openxmlformats.org/officeDocument/2006/relationships/image" Target="../media/image35.jpg"/><Relationship Id="rId9" Type="http://schemas.openxmlformats.org/officeDocument/2006/relationships/image" Target="../media/image40.jpg"/><Relationship Id="rId14" Type="http://schemas.openxmlformats.org/officeDocument/2006/relationships/image" Target="../media/image4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pn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g"/><Relationship Id="rId4" Type="http://schemas.openxmlformats.org/officeDocument/2006/relationships/image" Target="../media/image47.jpg"/><Relationship Id="rId9" Type="http://schemas.openxmlformats.org/officeDocument/2006/relationships/image" Target="../media/image52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3" Type="http://schemas.openxmlformats.org/officeDocument/2006/relationships/image" Target="../media/image54.jpeg"/><Relationship Id="rId7" Type="http://schemas.openxmlformats.org/officeDocument/2006/relationships/image" Target="../media/image58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1.jpg"/><Relationship Id="rId4" Type="http://schemas.openxmlformats.org/officeDocument/2006/relationships/image" Target="../media/image55.jpg"/><Relationship Id="rId9" Type="http://schemas.openxmlformats.org/officeDocument/2006/relationships/image" Target="../media/image60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g"/><Relationship Id="rId3" Type="http://schemas.openxmlformats.org/officeDocument/2006/relationships/image" Target="../media/image20.jpg"/><Relationship Id="rId7" Type="http://schemas.openxmlformats.org/officeDocument/2006/relationships/image" Target="../media/image66.jp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g"/><Relationship Id="rId5" Type="http://schemas.openxmlformats.org/officeDocument/2006/relationships/image" Target="../media/image64.jpg"/><Relationship Id="rId4" Type="http://schemas.openxmlformats.org/officeDocument/2006/relationships/image" Target="../media/image6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599E201-9679-37E2-48B4-86DB049257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974BBC0-A21E-FB41-9953-2AE38D5546AF}"/>
              </a:ext>
            </a:extLst>
          </p:cNvPr>
          <p:cNvSpPr txBox="1"/>
          <p:nvPr/>
        </p:nvSpPr>
        <p:spPr>
          <a:xfrm>
            <a:off x="467557" y="2164776"/>
            <a:ext cx="1141668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rgbClr val="C00000"/>
                </a:solidFill>
              </a:rPr>
              <a:t>Предметно-развивающая среда в подготовительной группе по ФГОС.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D48C8D-E4FE-D123-3E15-A63D9AF86F89}"/>
              </a:ext>
            </a:extLst>
          </p:cNvPr>
          <p:cNvSpPr txBox="1"/>
          <p:nvPr/>
        </p:nvSpPr>
        <p:spPr>
          <a:xfrm>
            <a:off x="6320899" y="5437547"/>
            <a:ext cx="60834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Подготовила педагог: </a:t>
            </a:r>
            <a:r>
              <a:rPr lang="ru-RU" sz="2400" b="1" dirty="0" err="1">
                <a:solidFill>
                  <a:schemeClr val="accent2">
                    <a:lumMod val="50000"/>
                  </a:schemeClr>
                </a:solidFill>
              </a:rPr>
              <a:t>Можевикина</a:t>
            </a:r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 С.А.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F715E67-EB2E-FF1A-230D-E5AC68BD63D2}"/>
              </a:ext>
            </a:extLst>
          </p:cNvPr>
          <p:cNvSpPr txBox="1"/>
          <p:nvPr/>
        </p:nvSpPr>
        <p:spPr>
          <a:xfrm>
            <a:off x="5203795" y="6193940"/>
            <a:ext cx="62543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2022 - 2023г.</a:t>
            </a:r>
          </a:p>
        </p:txBody>
      </p:sp>
    </p:spTree>
    <p:extLst>
      <p:ext uri="{BB962C8B-B14F-4D97-AF65-F5344CB8AC3E}">
        <p14:creationId xmlns:p14="http://schemas.microsoft.com/office/powerpoint/2010/main" val="3073931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C6CF51-E00C-87BC-77D7-2E283FECD1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2D3A5E-5C66-9566-06F3-AC5EAF528921}"/>
              </a:ext>
            </a:extLst>
          </p:cNvPr>
          <p:cNvSpPr txBox="1"/>
          <p:nvPr/>
        </p:nvSpPr>
        <p:spPr>
          <a:xfrm>
            <a:off x="2503503" y="2967335"/>
            <a:ext cx="830432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C00000"/>
                </a:solidFill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2716619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7F5ECFA2-9D77-998A-E0EB-D761DC7A5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03F0D65-1DBF-941B-0DF9-4AE96E65F5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32" y="2561329"/>
            <a:ext cx="3420862" cy="1924235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B7AFFDB-051D-AD7A-8C7F-417D4791603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2" r="10875"/>
          <a:stretch/>
        </p:blipFill>
        <p:spPr>
          <a:xfrm>
            <a:off x="6519649" y="106620"/>
            <a:ext cx="3203259" cy="225587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2CF0CB2B-A273-DB9E-8016-D7A6AC89813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32" y="4702458"/>
            <a:ext cx="3420863" cy="192423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A055AA5D-8743-93E9-DD86-687B817080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94" y="4702457"/>
            <a:ext cx="3420374" cy="192396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B5C48AD-0652-644D-F4F3-CEB27428D3E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595" y="2575467"/>
            <a:ext cx="3420373" cy="192396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9E2E7B4E-506F-5A61-3386-65BF1C55D9CB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99" t="54471" r="29477" b="9033"/>
          <a:stretch/>
        </p:blipFill>
        <p:spPr>
          <a:xfrm>
            <a:off x="141632" y="106621"/>
            <a:ext cx="6084165" cy="2265816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727BE39-F40A-7171-E33E-9AD1986D4131}"/>
              </a:ext>
            </a:extLst>
          </p:cNvPr>
          <p:cNvSpPr txBox="1"/>
          <p:nvPr/>
        </p:nvSpPr>
        <p:spPr>
          <a:xfrm>
            <a:off x="9855144" y="106620"/>
            <a:ext cx="233685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Предметно-пространственная развивающая среда.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Уголок противопожарной безопасности.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705F7ACF-4D62-222B-AD55-F92EF0C7D09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16" b="28932"/>
          <a:stretch/>
        </p:blipFill>
        <p:spPr>
          <a:xfrm>
            <a:off x="7808486" y="2619667"/>
            <a:ext cx="3828843" cy="3965146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829118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0CBCF18-FAAF-D888-9AF4-84A5B9C47A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934"/>
            <a:ext cx="12197953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555375-8CE6-5E14-8EF5-6EA37740A5A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0" b="12503"/>
          <a:stretch/>
        </p:blipFill>
        <p:spPr>
          <a:xfrm>
            <a:off x="205019" y="168678"/>
            <a:ext cx="4286686" cy="1811044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C13E2D-3662-1489-6820-5FA8534BE0E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60" t="12973" r="21061" b="64481"/>
          <a:stretch/>
        </p:blipFill>
        <p:spPr>
          <a:xfrm>
            <a:off x="4835841" y="168679"/>
            <a:ext cx="4323470" cy="181104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5CB1805-9F0F-BF94-AD54-42D111BBAC5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238" y="4726272"/>
            <a:ext cx="3923100" cy="1977964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528F9AB-FE75-473D-4322-C027C8B7CE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2378" y="168678"/>
            <a:ext cx="2526554" cy="181104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7CD4912-5A42-D67D-A8B0-1968CF5E898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14025" y="3711556"/>
            <a:ext cx="1973465" cy="392309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E8CE545-4088-E771-4C1D-32D9A2ED4D9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598" y="2215532"/>
            <a:ext cx="4040321" cy="227268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058451D5-BF85-23AA-B93C-073B82B9CDA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019" y="2215532"/>
            <a:ext cx="4040319" cy="227268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5DDB44CF-7124-BD98-1EC8-7B42AE66B05A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0499" y="2215532"/>
            <a:ext cx="3016271" cy="273820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424EE063-C4D0-308A-7EEA-D3191A8D3FE9}"/>
              </a:ext>
            </a:extLst>
          </p:cNvPr>
          <p:cNvSpPr txBox="1"/>
          <p:nvPr/>
        </p:nvSpPr>
        <p:spPr>
          <a:xfrm>
            <a:off x="8769171" y="5090178"/>
            <a:ext cx="3422829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FF00"/>
                </a:solidFill>
              </a:rPr>
              <a:t>Предметно-пространственная развивающая среда.</a:t>
            </a:r>
            <a:br>
              <a:rPr lang="ru-RU" sz="2400" b="1" dirty="0">
                <a:solidFill>
                  <a:srgbClr val="FFFF00"/>
                </a:solidFill>
              </a:rPr>
            </a:br>
            <a:r>
              <a:rPr lang="ru-RU" sz="2400" b="1" dirty="0">
                <a:solidFill>
                  <a:srgbClr val="FFFF00"/>
                </a:solidFill>
              </a:rPr>
              <a:t>Уголок Патриотический.</a:t>
            </a:r>
          </a:p>
        </p:txBody>
      </p:sp>
    </p:spTree>
    <p:extLst>
      <p:ext uri="{BB962C8B-B14F-4D97-AF65-F5344CB8AC3E}">
        <p14:creationId xmlns:p14="http://schemas.microsoft.com/office/powerpoint/2010/main" val="5422126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82AAD45-1EAF-3542-2F2D-EBE263DC79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C3C37CA-2F5B-888D-08F1-45F90570269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81" t="29644" r="9564" b="25566"/>
          <a:stretch/>
        </p:blipFill>
        <p:spPr>
          <a:xfrm>
            <a:off x="519557" y="215895"/>
            <a:ext cx="3661592" cy="2020592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925C38BF-CB44-0DF7-EE8F-26319C8099D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2" t="15534" r="32645" b="16957"/>
          <a:stretch/>
        </p:blipFill>
        <p:spPr>
          <a:xfrm>
            <a:off x="4731796" y="254352"/>
            <a:ext cx="2201663" cy="187609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4FCAF47-F4F7-79B5-86D6-1FCEB069C7F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6067" y="341723"/>
            <a:ext cx="4526353" cy="318966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F7B8B38-5FE5-2B3C-C387-DC3EED3538E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958"/>
          <a:stretch/>
        </p:blipFill>
        <p:spPr>
          <a:xfrm>
            <a:off x="199580" y="2459609"/>
            <a:ext cx="3133820" cy="182732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531C09E-EDF5-2BE2-F715-CFBFA8D143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221" y="3873111"/>
            <a:ext cx="4636403" cy="260797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BEA3C6F-469E-8F37-9C0C-AA10A502796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439"/>
          <a:stretch/>
        </p:blipFill>
        <p:spPr>
          <a:xfrm rot="16200000">
            <a:off x="4522289" y="1629959"/>
            <a:ext cx="1827328" cy="347217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926EF8E-2524-B42F-8AA6-FB07D0E8BA37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259"/>
          <a:stretch/>
        </p:blipFill>
        <p:spPr>
          <a:xfrm>
            <a:off x="281151" y="4510059"/>
            <a:ext cx="2107303" cy="223809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49D14135-6187-5BEF-B199-68E364699C20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4"/>
          <a:stretch/>
        </p:blipFill>
        <p:spPr>
          <a:xfrm>
            <a:off x="4719626" y="4508756"/>
            <a:ext cx="2175676" cy="2239394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2A3F0BE-6623-D9C2-D593-503A5D300F53}"/>
              </a:ext>
            </a:extLst>
          </p:cNvPr>
          <p:cNvSpPr txBox="1"/>
          <p:nvPr/>
        </p:nvSpPr>
        <p:spPr>
          <a:xfrm>
            <a:off x="2613364" y="4688079"/>
            <a:ext cx="215949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Предметно-пространственная развивающая среда.</a:t>
            </a:r>
            <a:br>
              <a:rPr lang="ru-RU" b="1" dirty="0">
                <a:solidFill>
                  <a:schemeClr val="bg1"/>
                </a:solidFill>
              </a:rPr>
            </a:br>
            <a:r>
              <a:rPr lang="ru-RU" b="1" dirty="0">
                <a:solidFill>
                  <a:schemeClr val="bg1"/>
                </a:solidFill>
              </a:rPr>
              <a:t>Уголок Театральный.</a:t>
            </a:r>
          </a:p>
        </p:txBody>
      </p:sp>
    </p:spTree>
    <p:extLst>
      <p:ext uri="{BB962C8B-B14F-4D97-AF65-F5344CB8AC3E}">
        <p14:creationId xmlns:p14="http://schemas.microsoft.com/office/powerpoint/2010/main" val="35536664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068CF4A-73BD-2364-0B71-804EA3829B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FAFF3B6-06B1-D79F-FF0B-C8EA4A9C47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303282" y="2021573"/>
            <a:ext cx="2481280" cy="441286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43019DE6-B2E5-7855-AF8F-FE68EE9FD7C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115" y="2987363"/>
            <a:ext cx="4027160" cy="364829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5DDA4A0-C792-CAC9-1B65-A366BDD7582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037" y="2987363"/>
            <a:ext cx="2686201" cy="364515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594676-186F-285B-445D-20F3988C135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911" y="183655"/>
            <a:ext cx="4983639" cy="258136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4BA45EBE-04EF-EE39-08BF-3335877CE5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45" y="180513"/>
            <a:ext cx="4938944" cy="258137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3968C83-8746-EF83-4E6A-8E4CFF37A0CA}"/>
              </a:ext>
            </a:extLst>
          </p:cNvPr>
          <p:cNvSpPr txBox="1"/>
          <p:nvPr/>
        </p:nvSpPr>
        <p:spPr>
          <a:xfrm>
            <a:off x="87416" y="5468644"/>
            <a:ext cx="621331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</a:rPr>
              <a:t>Предметно-пространственная развивающая среда.</a:t>
            </a:r>
            <a:br>
              <a:rPr lang="ru-RU" sz="2800" b="1" dirty="0">
                <a:solidFill>
                  <a:srgbClr val="00B050"/>
                </a:solidFill>
              </a:rPr>
            </a:br>
            <a:r>
              <a:rPr lang="ru-RU" sz="2800" b="1" dirty="0">
                <a:solidFill>
                  <a:srgbClr val="00B050"/>
                </a:solidFill>
              </a:rPr>
              <a:t>Уголок Больница.</a:t>
            </a:r>
          </a:p>
        </p:txBody>
      </p:sp>
    </p:spTree>
    <p:extLst>
      <p:ext uri="{BB962C8B-B14F-4D97-AF65-F5344CB8AC3E}">
        <p14:creationId xmlns:p14="http://schemas.microsoft.com/office/powerpoint/2010/main" val="42257104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1C091A82-568D-ECEF-144A-C6C12CD5E56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200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7078BFF5-7104-C2A4-C571-3A99C7C5EE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03" r="11676" b="4617"/>
          <a:stretch/>
        </p:blipFill>
        <p:spPr>
          <a:xfrm rot="10800000">
            <a:off x="4757879" y="180883"/>
            <a:ext cx="3329678" cy="259067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2208901-9E72-75D7-5A5E-8123901642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950" y="3011467"/>
            <a:ext cx="2928844" cy="164684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E6E5152-8D83-9B21-697D-461DCC9FCDB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41" y="180883"/>
            <a:ext cx="4340394" cy="259067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98DE349-F598-3C76-3445-FC68F4416CB1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92" b="6797"/>
          <a:stretch/>
        </p:blipFill>
        <p:spPr>
          <a:xfrm>
            <a:off x="8348134" y="180882"/>
            <a:ext cx="1901568" cy="2590674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10A16F5-DE1D-6884-982C-F15660C29078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704"/>
          <a:stretch/>
        </p:blipFill>
        <p:spPr>
          <a:xfrm>
            <a:off x="3346488" y="2991492"/>
            <a:ext cx="2432803" cy="1685133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CD14A3A1-CEF0-2BFD-8650-2DCCF66D546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41" y="4896564"/>
            <a:ext cx="2506143" cy="1780554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F66F4C5-4905-29CE-7C61-ED3EADDAB83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906" y="4887977"/>
            <a:ext cx="2916466" cy="179772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907A3A5-733D-0F17-554E-CBF68F335A8C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3" t="6990" r="12184" b="7832"/>
          <a:stretch/>
        </p:blipFill>
        <p:spPr>
          <a:xfrm>
            <a:off x="9125779" y="3011467"/>
            <a:ext cx="2916466" cy="162610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CE746D68-D869-BEC3-E1C3-11887CF17025}"/>
              </a:ext>
            </a:extLst>
          </p:cNvPr>
          <p:cNvPicPr>
            <a:picLocks noChangeAspect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06"/>
          <a:stretch/>
        </p:blipFill>
        <p:spPr>
          <a:xfrm>
            <a:off x="6051962" y="4853235"/>
            <a:ext cx="2793215" cy="1815712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834AC28A-22AE-90C6-F961-6CE1A8F8B71C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7193" y="4914548"/>
            <a:ext cx="2916466" cy="179772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7D115559-A469-941B-0923-27FFB8ABBE4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616189" y="2394968"/>
            <a:ext cx="1672691" cy="286573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ACF0FB1-1889-77FA-7CB5-F28528987E2D}"/>
              </a:ext>
            </a:extLst>
          </p:cNvPr>
          <p:cNvSpPr txBox="1"/>
          <p:nvPr/>
        </p:nvSpPr>
        <p:spPr>
          <a:xfrm>
            <a:off x="10481310" y="322057"/>
            <a:ext cx="171069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Предметно-пространственная развивающая среда.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Уголок Финансовая грамотность.</a:t>
            </a:r>
          </a:p>
        </p:txBody>
      </p:sp>
    </p:spTree>
    <p:extLst>
      <p:ext uri="{BB962C8B-B14F-4D97-AF65-F5344CB8AC3E}">
        <p14:creationId xmlns:p14="http://schemas.microsoft.com/office/powerpoint/2010/main" val="3323859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356C62C-B401-417E-5C35-0E336F8250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1845822-246E-A441-F6AD-DFB386D6D0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118" y="294964"/>
            <a:ext cx="3907636" cy="231147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4EFADB9-B7BC-7D5F-8169-D0CD7FC11F5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9" t="9924" r="23867" b="14883"/>
          <a:stretch/>
        </p:blipFill>
        <p:spPr>
          <a:xfrm>
            <a:off x="4648241" y="293381"/>
            <a:ext cx="3426707" cy="231147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41F78D04-6BD5-6FFA-B5D5-B1C8057CBA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2435" y="293381"/>
            <a:ext cx="3347573" cy="230989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FA11895-C256-5841-E457-F3C93341FFE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3299" y="2982977"/>
            <a:ext cx="2886708" cy="271641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1C0CE96-0D9A-AE4C-36AC-0FAC46DEB46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2" t="868" r="19572" b="-868"/>
          <a:stretch/>
        </p:blipFill>
        <p:spPr>
          <a:xfrm>
            <a:off x="201819" y="3017318"/>
            <a:ext cx="3253762" cy="271786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881602E-7130-2E6E-E6D1-A0345805876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7627" y="3025321"/>
            <a:ext cx="4833626" cy="2717867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9910572C-19D1-4F2F-0C8D-E626E27EA503}"/>
              </a:ext>
            </a:extLst>
          </p:cNvPr>
          <p:cNvSpPr txBox="1"/>
          <p:nvPr/>
        </p:nvSpPr>
        <p:spPr>
          <a:xfrm>
            <a:off x="200146" y="5743188"/>
            <a:ext cx="1179170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Предметно-пространственная развивающая среда.</a:t>
            </a:r>
            <a:br>
              <a:rPr lang="ru-RU" sz="3200" b="1" dirty="0">
                <a:solidFill>
                  <a:schemeClr val="bg1"/>
                </a:solidFill>
              </a:rPr>
            </a:br>
            <a:r>
              <a:rPr lang="ru-RU" sz="3200" b="1" dirty="0">
                <a:solidFill>
                  <a:schemeClr val="bg1"/>
                </a:solidFill>
              </a:rPr>
              <a:t>Уголок Донское казачество .</a:t>
            </a:r>
          </a:p>
        </p:txBody>
      </p:sp>
    </p:spTree>
    <p:extLst>
      <p:ext uri="{BB962C8B-B14F-4D97-AF65-F5344CB8AC3E}">
        <p14:creationId xmlns:p14="http://schemas.microsoft.com/office/powerpoint/2010/main" val="18952230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82644DC-C72C-9EDD-280A-DE4BE3C260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444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FD60B9E-D321-903E-A172-60FB8E21F5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676" y="2401979"/>
            <a:ext cx="3375622" cy="201822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73021A6-4AFA-3560-FDE6-8C3AD21DA7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8909" y="4699468"/>
            <a:ext cx="3568823" cy="2011836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F4CD9BFA-8F1A-7F95-F14F-C9B5C515DA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1" y="2427350"/>
            <a:ext cx="3568823" cy="200669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07D7C875-ED64-60F1-947E-FAA04AF90A3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861" y="146696"/>
            <a:ext cx="3574863" cy="200669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026B8ACD-A66F-A158-B518-CC735A83A34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8144" y="125813"/>
            <a:ext cx="3568823" cy="2003299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8B81B471-BA3B-87C7-E467-E547AC21DC3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5676" y="4693075"/>
            <a:ext cx="3568823" cy="200669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CFF96EEA-01C7-61A3-941C-A9CD5F91453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80" y="4708005"/>
            <a:ext cx="3568823" cy="200669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448F9F0-1D14-3C7A-7CB0-A5FD9223942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6155" y="1115326"/>
            <a:ext cx="3653064" cy="330488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AD44B4-88B3-F684-E3E9-7082A1AB51D6}"/>
              </a:ext>
            </a:extLst>
          </p:cNvPr>
          <p:cNvSpPr txBox="1"/>
          <p:nvPr/>
        </p:nvSpPr>
        <p:spPr>
          <a:xfrm>
            <a:off x="8074387" y="72897"/>
            <a:ext cx="3856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Предметно-пространственная развивающая среда.</a:t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>Уголок Робототехника.</a:t>
            </a:r>
          </a:p>
        </p:txBody>
      </p:sp>
    </p:spTree>
    <p:extLst>
      <p:ext uri="{BB962C8B-B14F-4D97-AF65-F5344CB8AC3E}">
        <p14:creationId xmlns:p14="http://schemas.microsoft.com/office/powerpoint/2010/main" val="9587503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C84DEA8-95A4-5D54-E892-04164339E17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34" b="174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8825D0-555F-E42B-6197-CE75EA919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00" t="6602" r="10728" b="3560"/>
          <a:stretch/>
        </p:blipFill>
        <p:spPr>
          <a:xfrm>
            <a:off x="150920" y="314679"/>
            <a:ext cx="4087743" cy="252617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2C012190-28CD-A157-B261-DF08B249B74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9066" y="314679"/>
            <a:ext cx="4087743" cy="2465100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1F0B51B-133E-C86F-0C61-1D2A8E9C608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0" y="3290208"/>
            <a:ext cx="4166906" cy="234388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2464DD4-3055-B474-978B-2B5C0D94EA5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864" y="3290207"/>
            <a:ext cx="4184342" cy="2343885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B3A2F611-9FF9-D449-F9F1-E8C9E1C6D526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17" t="-1902" r="26894" b="1902"/>
          <a:stretch/>
        </p:blipFill>
        <p:spPr>
          <a:xfrm>
            <a:off x="9037467" y="3446321"/>
            <a:ext cx="2876365" cy="3160728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D0D3AA2-224B-ED27-B025-3B77F21410E4}"/>
              </a:ext>
            </a:extLst>
          </p:cNvPr>
          <p:cNvSpPr txBox="1"/>
          <p:nvPr/>
        </p:nvSpPr>
        <p:spPr>
          <a:xfrm>
            <a:off x="111130" y="5830547"/>
            <a:ext cx="870307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Предметно-пространственная развивающая среда.</a:t>
            </a:r>
            <a:br>
              <a:rPr lang="ru-RU" sz="2800" b="1" dirty="0">
                <a:solidFill>
                  <a:srgbClr val="002060"/>
                </a:solidFill>
              </a:rPr>
            </a:br>
            <a:r>
              <a:rPr lang="ru-RU" sz="2800" b="1" dirty="0">
                <a:solidFill>
                  <a:srgbClr val="002060"/>
                </a:solidFill>
              </a:rPr>
              <a:t>Уголок ПДД.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66A7410-4906-A1D7-4EE9-D4F91002CF20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0"/>
          <a:stretch/>
        </p:blipFill>
        <p:spPr>
          <a:xfrm rot="10800000">
            <a:off x="9275911" y="217664"/>
            <a:ext cx="2399475" cy="2977706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54291660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</TotalTime>
  <Words>92</Words>
  <Application>Microsoft Office PowerPoint</Application>
  <PresentationFormat>Широкоэкранный</PresentationFormat>
  <Paragraphs>14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 Зеркаль</dc:creator>
  <cp:lastModifiedBy>Ирина Зеркаль</cp:lastModifiedBy>
  <cp:revision>7</cp:revision>
  <dcterms:created xsi:type="dcterms:W3CDTF">2023-01-22T11:21:33Z</dcterms:created>
  <dcterms:modified xsi:type="dcterms:W3CDTF">2023-01-25T14:53:02Z</dcterms:modified>
</cp:coreProperties>
</file>