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6" r:id="rId5"/>
    <p:sldId id="267" r:id="rId6"/>
    <p:sldId id="268" r:id="rId7"/>
    <p:sldId id="269" r:id="rId8"/>
    <p:sldId id="270" r:id="rId9"/>
    <p:sldId id="275" r:id="rId10"/>
    <p:sldId id="277" r:id="rId11"/>
    <p:sldId id="27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13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418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8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10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176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789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0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9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94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63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8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1E515-6070-4D24-BFC6-0A629A08380E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2C323-A992-4908-AA6D-81F9EEE315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83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8"/>
            <a:ext cx="1219200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8181" y="1504600"/>
            <a:ext cx="7792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словесной игры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речевом развитии детей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31891" y="4954205"/>
            <a:ext cx="4111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Серегина Татьяна Сергеевна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6137" y="605642"/>
            <a:ext cx="89635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№10»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9674" y="6124069"/>
            <a:ext cx="1588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о. Кашира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9e71eca8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58652" y="2738217"/>
            <a:ext cx="4591301" cy="266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24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01780" y="812590"/>
            <a:ext cx="79047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Л.Н. Толстой считал, что ребенок до 5 лет подобен губке и способен впитывать максимум информации. Чем больше с ним общаются, играют и занимаются его развитием, тем лучше будет развит ребенок, его логическое мышление, память и скорость реакции. Не ленитесь заниматься с ребенком хотя бы 15 минут в день, каким бы сложным не оказался рабочий день, и эти занятия вернуться вам сторицей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8388" y="3859578"/>
            <a:ext cx="3874169" cy="256331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49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1150" y="2787136"/>
            <a:ext cx="59297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41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837" y="3053371"/>
            <a:ext cx="4247134" cy="31800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88158" y="770021"/>
            <a:ext cx="9059779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–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основной вид деятельности ребенка дошкольного возраста, одна из характерных закономерностей детского развития. В игре ребенок живет действиями и чувствами изображаемого героя. Дети не играют молча. Даже тогда, когда ребенок один, он разговаривает с игрушкой, ведет диалог с воображаемым участником игры.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2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002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5095" y="565476"/>
            <a:ext cx="5426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427" y="3436062"/>
            <a:ext cx="4503341" cy="30059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68642" y="1330763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построены на словах и действиях играющих.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таких играх дети учатся, опираясь на имеющиеся представления о предметах, углублять знания о них, так как в этих играх требуется использовать, приобретенные ранее знания в новых связях, в новых обстоятельствах.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904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443" y="-180473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37084" y="1054041"/>
            <a:ext cx="863867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активная речевая деятельность и мышление (эти процессы тесно связаны между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собой);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усваивают новые слова и понимают 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значение;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правильному произношению звуков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слов;</a:t>
            </a: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умение соотносить слово с предметом и действием, которое оно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обозначает;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правильно строить предложения, четко выражать свои просьбы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интонация и выразительность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произношения.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endParaRPr lang="ru-RU" b="0" i="0" dirty="0">
              <a:solidFill>
                <a:srgbClr val="111111"/>
              </a:solidFill>
              <a:effectLst/>
              <a:latin typeface="Droid San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37084" y="431293"/>
            <a:ext cx="8638674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 время проведения словесных игр решаются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691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91917" y="366056"/>
            <a:ext cx="9778337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поставленных задач, </a:t>
            </a:r>
            <a:r>
              <a:rPr lang="ru-RU" sz="23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 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 разделяют на четыре группы</a:t>
            </a:r>
            <a:r>
              <a:rPr lang="ru-RU" sz="23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r>
              <a:rPr lang="ru-RU" sz="23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группе 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игры, которые формируют у ребенка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определять предмет, действие или явление 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его признакам (например, «Отгадайте, что спрятано в коробке», «Угадайте кто пришел»). </a:t>
            </a:r>
            <a:endParaRPr lang="ru-RU" sz="23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3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вторую группу 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объединены игры, которые используются для формирования у ребенка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сравнивать предметы и действия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самостоятельно делать выводы (например, «Небылицы», «Найди самый маленький и самый большой предмет»). </a:t>
            </a:r>
          </a:p>
          <a:p>
            <a:pPr algn="just" fontAlgn="base"/>
            <a:r>
              <a:rPr lang="ru-RU" sz="23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Третью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группу 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игры, благодаря, которым ребенок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учится объединять предметы по их основным признакам 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«Как объединить предметы одним словом?», «Назови то, что относится к посуде»). </a:t>
            </a:r>
            <a:endParaRPr lang="ru-RU" sz="23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23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четвертую группу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объединены игры, которые способствуют </a:t>
            </a:r>
            <a:r>
              <a:rPr lang="ru-RU" sz="23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внимательности и скорости мышления </a:t>
            </a:r>
            <a:r>
              <a:rPr lang="ru-RU" sz="23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«Съедобное-несъедобное</a:t>
            </a:r>
            <a:r>
              <a:rPr lang="ru-RU" sz="23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sz="23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8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2032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46158" y="380820"/>
            <a:ext cx="754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Особенностях проведения словесных игр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5980" y="1021637"/>
            <a:ext cx="9601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младших групп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важен непосредственный контакт воспитателя и детей, а также опора на зрительные изображения. Воспитатель является руководителем игры. Основные игры для этого возраста – это рифмованные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«Ладушки», «Коза рогатая», «Гуси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Учим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слушать, повторять, участвовать в совместной деятельности.</a:t>
            </a:r>
          </a:p>
          <a:p>
            <a:pPr algn="just">
              <a:defRPr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началом игры воспитатель должен познакомить детей с наглядным изображением героев игры. Например, если это «Коза рогатая», то сначала знакомим детей с изображением козы. В ходе проведения игры желательно, чтобы воспитатель находился на одном уровне с детьми, так называемый эффект «Глаза в глаза». Текст воспитатель должен произносить наизусть. Воспитателю нужно активно использовать мимику, жесты, но только не стоит пугать детей, изображая волка или медведя. Всё должно быть хорошо продумано. Так же в младшем дошкольном возрасте можно использовать такие игры как: «Про кого я говорю?», «Назови части целого», «Угадай игрушку», «Играем в прятки с мишкой», «Угадай кто позвал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48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6453" y="698157"/>
            <a:ext cx="87108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Богатейшей основой для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словесных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может служить народный фольклор, например, детские </a:t>
            </a:r>
            <a:r>
              <a:rPr lang="ru-RU" sz="2400" dirty="0" err="1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песенки, заучивание стихов наизусть. Они характеризуются простой рифмой, эмоционально окрашены, включают в себя часто повторяющиеся сочетания звуков и слов. С их помощью у ребенка формируется умение правильно и четко повторять звуки, слова и словосочетания, развивается слуховое внимание, увеличивается словарный запас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164" y="4293096"/>
            <a:ext cx="2965054" cy="2113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0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3179" y="795226"/>
            <a:ext cx="83258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полезны для детей этого возраста рассказы и сказки с элементами артикуляционной (логопедической) гимнастики. Дети с удовольствием повторяют несложные упражнения для развития речевого аппарата (надувают щеки, играют языком, дуют, подражают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животным)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481" y="3068053"/>
            <a:ext cx="4776537" cy="290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9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3481" y="1479221"/>
            <a:ext cx="7616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55821" y="993611"/>
            <a:ext cx="95410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Словесная игра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занимать любое место в педагогической деятельности воспитателя. Ее можно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использовать: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занятий в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группе;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индивидуальной работе;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детских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развлечений;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прогулки;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дороге в детский садик или по дороге домой;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ru-RU" sz="2400" b="0" i="0" dirty="0">
              <a:solidFill>
                <a:srgbClr val="11111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408627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141" y="3645567"/>
            <a:ext cx="4499811" cy="289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1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551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Droid Sans</vt:lpstr>
      <vt:lpstr>times new roman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33</cp:revision>
  <dcterms:created xsi:type="dcterms:W3CDTF">2021-03-18T21:03:00Z</dcterms:created>
  <dcterms:modified xsi:type="dcterms:W3CDTF">2021-03-22T00:21:20Z</dcterms:modified>
</cp:coreProperties>
</file>