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052737"/>
            <a:ext cx="8458200" cy="502305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Музыкально – дидактические игры</a:t>
            </a:r>
            <a:br>
              <a:rPr lang="ru-RU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« Игрушки– </a:t>
            </a:r>
            <a:r>
              <a:rPr lang="ru-RU" sz="2400" b="1" dirty="0" err="1" smtClean="0"/>
              <a:t>топотушки</a:t>
            </a:r>
            <a:r>
              <a:rPr lang="ru-RU" sz="2400" b="1" dirty="0" smtClean="0"/>
              <a:t>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«Узнай звук колокольчика»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«Волчок     настроения»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Музыкальный     руководитель : </a:t>
            </a:r>
            <a:r>
              <a:rPr lang="ru-RU" sz="2400" b="1" dirty="0" err="1" smtClean="0"/>
              <a:t>Карпушова</a:t>
            </a:r>
            <a:r>
              <a:rPr lang="ru-RU" sz="2400" b="1" dirty="0" smtClean="0"/>
              <a:t>     Алла   Геннадьевна 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93096"/>
            <a:ext cx="8458200" cy="507504"/>
          </a:xfrm>
        </p:spPr>
        <p:txBody>
          <a:bodyPr/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530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Ход 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Музыкальный  руководитель</a:t>
            </a:r>
            <a:r>
              <a:rPr lang="ru-RU" sz="2000" dirty="0" smtClean="0"/>
              <a:t>:  ставит   фонограмму  песни  или  мелодии данного композитора</a:t>
            </a:r>
          </a:p>
          <a:p>
            <a:r>
              <a:rPr lang="ru-RU" sz="2000" b="1" dirty="0" smtClean="0"/>
              <a:t>Дети:</a:t>
            </a:r>
            <a:r>
              <a:rPr lang="ru-RU" sz="2000" dirty="0" smtClean="0"/>
              <a:t>   один или 2-е  крутят  волчок и говорят,  что они  чувствуют   во время  прослушивания этого  произведения. Остальные  дети  могут дополнять   словами или подпевать  песни.</a:t>
            </a:r>
          </a:p>
          <a:p>
            <a:endParaRPr lang="ru-RU" sz="2000" dirty="0"/>
          </a:p>
        </p:txBody>
      </p:sp>
      <p:pic>
        <p:nvPicPr>
          <p:cNvPr id="9218" name="Picture 2" descr="C:\Users\Алла\Desktop\Новая папка\DSCN96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4043772" cy="303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854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 Игрушки-</a:t>
            </a:r>
            <a:r>
              <a:rPr lang="ru-RU" dirty="0" err="1" smtClean="0"/>
              <a:t>топотушки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для старших и подготовительных групп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Цель: для развития слухового  внимания,  развития тембрового  восприятия, развития  остроты  слуха, развития зрительного  внимания, моторной памяти, координации и сенсорных навыков, развития певческих навыков, воображения.</a:t>
            </a:r>
          </a:p>
          <a:p>
            <a:endParaRPr lang="ru-RU" dirty="0"/>
          </a:p>
        </p:txBody>
      </p:sp>
      <p:pic>
        <p:nvPicPr>
          <p:cNvPr id="1026" name="Picture 2" descr="C:\Users\Алла\Desktop\Новая папка\DSCN96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2924944"/>
            <a:ext cx="480603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834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92696"/>
            <a:ext cx="8686800" cy="60270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Игровой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Фигурки  из картона на подставках , Картинки - деревья, цветочки,   девочки и мальчики  в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рус.нар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 Костюмах, картинки животных, сапожки,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Резиночки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pic>
        <p:nvPicPr>
          <p:cNvPr id="2050" name="Picture 2" descr="C:\Users\Алла\Desktop\Новая папка\DSCN96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843942"/>
            <a:ext cx="4608512" cy="316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444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Ход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686800" cy="518457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столе расставить фигурки.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 Ваня,  ходит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аня  посреди кружочка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Ищет  Ваня,  ищет Ваня  для  себя  дружочка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Музыкальный руководитель 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выкладывает   </a:t>
            </a:r>
            <a:r>
              <a:rPr lang="ru-RU" sz="1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из </a:t>
            </a: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деревьев, а 2 -е детей  берут и  одевают на руки  </a:t>
            </a:r>
            <a:r>
              <a:rPr lang="ru-RU" sz="1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резиночки</a:t>
            </a: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 картинками   людей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начинают  петь   (про Ваню).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Дети:  остальные  дети  подпевают  за ними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Варианты  игры: 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предложить сочинить свою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песенку.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Ребенок-ведущий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отгадывают.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Песни: - «Ходит Ваня». «Жили у  бабуси 2  весёлых гуся». «Ходила 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младёшенька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борочку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«Валенки». «Сапожки». «Маленький ёжик». «Во поле берёзка  стояла».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18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8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8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8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8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8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8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8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8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8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Алла\Desktop\Новая папка\DSCN96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431804"/>
            <a:ext cx="2808312" cy="275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456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« </a:t>
            </a:r>
            <a:r>
              <a:rPr lang="ru-RU" dirty="0" smtClean="0"/>
              <a:t>Узнай  звук  Колокольчика»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для старших и подготовительных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развитие  слухового внимания на материале  шумовых  звуков, развитие  тембрового  восприятия, развития остроты  слуха, развития  зрительного внимания, моторной  памяти, координации  и сенсорных навыков</a:t>
            </a:r>
            <a:endParaRPr lang="ru-RU" sz="2000" dirty="0"/>
          </a:p>
        </p:txBody>
      </p:sp>
      <p:pic>
        <p:nvPicPr>
          <p:cNvPr id="6146" name="Picture 2" descr="C:\Users\Алла\Desktop\Новая папка\DSCN96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068960"/>
            <a:ext cx="417646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695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Игровой  материал: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Бочонок, колокольчики  разного размера  и разные  по тембру  звучания, карточки.</a:t>
            </a:r>
          </a:p>
          <a:p>
            <a:endParaRPr lang="ru-RU" dirty="0"/>
          </a:p>
        </p:txBody>
      </p:sp>
      <p:pic>
        <p:nvPicPr>
          <p:cNvPr id="7171" name="Picture 3" descr="C:\Users\Алла\Desktop\Новая папка\DSCN96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348881"/>
            <a:ext cx="4680520" cy="315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557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Ход 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1800" dirty="0" smtClean="0"/>
              <a:t>Один ребёнок или  2-е детей  берут колокольчики и по очереди играют на них. Остальные  дети   определяют звучание.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b="1" dirty="0" smtClean="0"/>
              <a:t>Варианты  игр: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dirty="0" smtClean="0"/>
              <a:t>«Узнай самый маленький  колокольчик».  «Узнай что звучит»,  «Самый  звонкий колокольчик». «Подними картинку  если  услышишь средний  колокольчик». «Длинные или короткие  звуки». «Громко </a:t>
            </a:r>
            <a:r>
              <a:rPr lang="ru-RU" sz="2400" dirty="0" smtClean="0"/>
              <a:t>- </a:t>
            </a:r>
            <a:r>
              <a:rPr lang="ru-RU" sz="1800" dirty="0" smtClean="0"/>
              <a:t>тихо – средне».</a:t>
            </a:r>
            <a:endParaRPr lang="ru-RU" sz="1800" dirty="0"/>
          </a:p>
        </p:txBody>
      </p:sp>
      <p:pic>
        <p:nvPicPr>
          <p:cNvPr id="8194" name="Picture 2" descr="C:\Users\Алла\Desktop\Новая папка\DSCN96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501008"/>
            <a:ext cx="36004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175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 Волчок настроения» дл</a:t>
            </a:r>
            <a:r>
              <a:rPr lang="ru-RU" dirty="0"/>
              <a:t>я</a:t>
            </a:r>
            <a:r>
              <a:rPr lang="ru-RU" dirty="0" smtClean="0"/>
              <a:t> средних и старших  групп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Цель: развитие музыкального слуха, фонематического восприятия, творческого воображения, мышления, памяти, развитие  речи.</a:t>
            </a:r>
            <a:endParaRPr lang="ru-RU" sz="2000" dirty="0"/>
          </a:p>
        </p:txBody>
      </p:sp>
      <p:pic>
        <p:nvPicPr>
          <p:cNvPr id="4099" name="Picture 3" descr="C:\Users\Алла\Desktop\Новая папка\DSCN96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849" y="2384191"/>
            <a:ext cx="489654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477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Игровой материал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 пластинке располагается цветовая гамма(что означает  настроение  ребёнка  в данный  момент),  стрелка(волчок), архив  музыки (сборник  музыкальных произведений известных композиторов)</a:t>
            </a:r>
            <a:endParaRPr lang="ru-RU" sz="2000" dirty="0"/>
          </a:p>
        </p:txBody>
      </p:sp>
      <p:pic>
        <p:nvPicPr>
          <p:cNvPr id="5124" name="Picture 4" descr="C:\Users\Алла\Desktop\Новая папка\DSCN96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80928"/>
            <a:ext cx="4536504" cy="340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6570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</TotalTime>
  <Words>357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Музыкально – дидактические игры  « Игрушки– топотушки»  «Узнай звук колокольчика»  «Волчок     настроения»  Музыкальный     руководитель : Карпушова     Алла   Геннадьевна  </vt:lpstr>
      <vt:lpstr>« Игрушки-топотушки» для старших и подготовительных групп</vt:lpstr>
      <vt:lpstr>   Игровой материал Фигурки  из картона на подставках , Картинки - деревья, цветочки,   девочки и мальчики  в  рус.нар.  Костюмах, картинки животных, сапожки, Резиночки.  </vt:lpstr>
      <vt:lpstr>Ход игры</vt:lpstr>
      <vt:lpstr>« Узнай  звук  Колокольчика» для старших и подготовительных</vt:lpstr>
      <vt:lpstr>Игровой  материал:</vt:lpstr>
      <vt:lpstr>Ход  игры</vt:lpstr>
      <vt:lpstr>« Волчок настроения» для средних и старших  групп</vt:lpstr>
      <vt:lpstr>Игровой материал</vt:lpstr>
      <vt:lpstr>Ход  игры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 – дидактические игры « Игры – топотушки»  «Узнай звук колокольчика»  «Волчок     настроения»  Музыкальный     руководитель : Карпушова Алла   Геннадьевна  </dc:title>
  <dc:creator>Алла</dc:creator>
  <cp:lastModifiedBy>Алла</cp:lastModifiedBy>
  <cp:revision>9</cp:revision>
  <dcterms:created xsi:type="dcterms:W3CDTF">2015-11-16T17:40:35Z</dcterms:created>
  <dcterms:modified xsi:type="dcterms:W3CDTF">2015-12-07T18:33:53Z</dcterms:modified>
</cp:coreProperties>
</file>