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9" r:id="rId3"/>
    <p:sldId id="256" r:id="rId4"/>
    <p:sldId id="257" r:id="rId5"/>
    <p:sldId id="258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94660"/>
  </p:normalViewPr>
  <p:slideViewPr>
    <p:cSldViewPr>
      <p:cViewPr varScale="1">
        <p:scale>
          <a:sx n="87" d="100"/>
          <a:sy n="87" d="100"/>
        </p:scale>
        <p:origin x="-10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3689" y="228600"/>
            <a:ext cx="6512511" cy="11430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Төөрсн</a:t>
            </a:r>
            <a:r>
              <a:rPr lang="ru-RU" dirty="0" smtClean="0"/>
              <a:t> </a:t>
            </a:r>
            <a:r>
              <a:rPr lang="ru-RU" dirty="0" err="1" smtClean="0"/>
              <a:t>бичкдүд</a:t>
            </a:r>
            <a:r>
              <a:rPr lang="ru-RU" dirty="0" smtClean="0"/>
              <a:t>» </a:t>
            </a:r>
            <a:r>
              <a:rPr lang="ru-RU" dirty="0" err="1" smtClean="0"/>
              <a:t>наадн</a:t>
            </a:r>
            <a:endParaRPr lang="ru-RU" dirty="0"/>
          </a:p>
        </p:txBody>
      </p:sp>
      <p:pic>
        <p:nvPicPr>
          <p:cNvPr id="18434" name="Picture 2" descr="C:\Users\админ\Desktop\1338887980_233704-1920x12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1987550" cy="1242219"/>
          </a:xfrm>
          <a:prstGeom prst="rect">
            <a:avLst/>
          </a:prstGeom>
          <a:noFill/>
        </p:spPr>
      </p:pic>
      <p:pic>
        <p:nvPicPr>
          <p:cNvPr id="18436" name="Picture 4" descr="http://7ly.ru/wp-content/uploads/2014/01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800600"/>
            <a:ext cx="2032000" cy="1524000"/>
          </a:xfrm>
          <a:prstGeom prst="rect">
            <a:avLst/>
          </a:prstGeom>
          <a:noFill/>
        </p:spPr>
      </p:pic>
      <p:pic>
        <p:nvPicPr>
          <p:cNvPr id="18438" name="Picture 6" descr="http://media.vorotila.ru/ru/items/t1@c39c13e3-cadc-4d35-b83e-0956e74864fb/Korova-molochnay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05600" y="3352800"/>
            <a:ext cx="1939061" cy="1295400"/>
          </a:xfrm>
          <a:prstGeom prst="rect">
            <a:avLst/>
          </a:prstGeom>
          <a:noFill/>
        </p:spPr>
      </p:pic>
      <p:pic>
        <p:nvPicPr>
          <p:cNvPr id="18440" name="Picture 8" descr="http://goodnewsanimal.ru/Rrr/article-2105384-11DF7ACE000005DC-689_638x4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648200"/>
            <a:ext cx="2362200" cy="1562459"/>
          </a:xfrm>
          <a:prstGeom prst="rect">
            <a:avLst/>
          </a:prstGeom>
          <a:noFill/>
        </p:spPr>
      </p:pic>
      <p:pic>
        <p:nvPicPr>
          <p:cNvPr id="18442" name="Picture 10" descr="http://img0.liveinternet.ru/images/attach/c/6/91/870/91870078_verblyud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29400" y="1219200"/>
            <a:ext cx="2133600" cy="1905000"/>
          </a:xfrm>
          <a:prstGeom prst="rect">
            <a:avLst/>
          </a:prstGeom>
          <a:noFill/>
        </p:spPr>
      </p:pic>
      <p:pic>
        <p:nvPicPr>
          <p:cNvPr id="18444" name="Picture 12" descr="http://edu.znate.ru/tw_files2/urls_12/3/d-2218/2218_html_47ff5d8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2438400"/>
            <a:ext cx="2301498" cy="205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381000"/>
            <a:ext cx="6512511" cy="1143000"/>
          </a:xfrm>
        </p:spPr>
        <p:txBody>
          <a:bodyPr/>
          <a:lstStyle/>
          <a:p>
            <a:r>
              <a:rPr lang="ru-RU" dirty="0" err="1" smtClean="0"/>
              <a:t>Олз</a:t>
            </a:r>
            <a:r>
              <a:rPr lang="ru-RU" dirty="0" err="1" smtClean="0"/>
              <a:t>-</a:t>
            </a:r>
            <a:r>
              <a:rPr lang="ru-RU" dirty="0" err="1" smtClean="0"/>
              <a:t>туснь</a:t>
            </a:r>
            <a:r>
              <a:rPr lang="ru-RU" dirty="0" smtClean="0"/>
              <a:t> </a:t>
            </a:r>
            <a:r>
              <a:rPr lang="ru-RU" dirty="0" err="1" smtClean="0"/>
              <a:t>ямаран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098" name="Picture 2" descr="C:\Users\админ\Desktop\PRJ001281_i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86" y="2667000"/>
            <a:ext cx="4267200" cy="3657600"/>
          </a:xfrm>
          <a:prstGeom prst="rect">
            <a:avLst/>
          </a:prstGeom>
          <a:noFill/>
        </p:spPr>
      </p:pic>
      <p:pic>
        <p:nvPicPr>
          <p:cNvPr id="4099" name="Picture 3" descr="C:\Users\админ\Desktop\go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67000"/>
            <a:ext cx="3390900" cy="1910284"/>
          </a:xfrm>
          <a:prstGeom prst="rect">
            <a:avLst/>
          </a:prstGeom>
          <a:noFill/>
        </p:spPr>
      </p:pic>
      <p:pic>
        <p:nvPicPr>
          <p:cNvPr id="6" name="Picture 5" descr="C:\Users\админ\Desktop\кумыс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43400" y="4876800"/>
            <a:ext cx="2362200" cy="1462314"/>
          </a:xfrm>
          <a:prstGeom prst="rect">
            <a:avLst/>
          </a:prstGeom>
          <a:noFill/>
        </p:spPr>
      </p:pic>
      <p:pic>
        <p:nvPicPr>
          <p:cNvPr id="4103" name="Picture 7" descr="http://www.colady.ru/wp-content/uploads/2014/11/39_80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14457" y="4731657"/>
            <a:ext cx="219075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29200" y="5181600"/>
            <a:ext cx="1447800" cy="609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1470025"/>
          </a:xfrm>
        </p:spPr>
        <p:txBody>
          <a:bodyPr/>
          <a:lstStyle/>
          <a:p>
            <a:r>
              <a:rPr lang="ru-RU" dirty="0" err="1" smtClean="0"/>
              <a:t>Олз</a:t>
            </a:r>
            <a:r>
              <a:rPr lang="ru-RU" dirty="0" err="1" smtClean="0"/>
              <a:t>-</a:t>
            </a:r>
            <a:r>
              <a:rPr lang="ru-RU" dirty="0" err="1" smtClean="0"/>
              <a:t>туснь</a:t>
            </a:r>
            <a:r>
              <a:rPr lang="ru-RU" dirty="0" smtClean="0"/>
              <a:t> </a:t>
            </a:r>
            <a:r>
              <a:rPr lang="ru-RU" dirty="0" err="1" smtClean="0"/>
              <a:t>ямаран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1026" name="Picture 2" descr="C:\Users\админ\Desktop\0bfb4ae031c25f8165e62857146e543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828800"/>
            <a:ext cx="3248025" cy="3248025"/>
          </a:xfrm>
          <a:prstGeom prst="rect">
            <a:avLst/>
          </a:prstGeom>
          <a:noFill/>
        </p:spPr>
      </p:pic>
      <p:pic>
        <p:nvPicPr>
          <p:cNvPr id="1027" name="Picture 3" descr="C:\Users\админ\Desktop\post13big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6200" y="1828800"/>
            <a:ext cx="2986088" cy="1990725"/>
          </a:xfrm>
          <a:prstGeom prst="rect">
            <a:avLst/>
          </a:prstGeom>
          <a:noFill/>
        </p:spPr>
      </p:pic>
      <p:pic>
        <p:nvPicPr>
          <p:cNvPr id="1029" name="Picture 5" descr="http://sever-horse.ru/img/6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0" y="3886200"/>
            <a:ext cx="3505200" cy="2462403"/>
          </a:xfrm>
          <a:prstGeom prst="rect">
            <a:avLst/>
          </a:prstGeom>
          <a:noFill/>
        </p:spPr>
      </p:pic>
      <p:sp>
        <p:nvSpPr>
          <p:cNvPr id="1031" name="AutoShape 7" descr="https://ucarecdn.com/87ce46e7-21c9-4138-b79f-296387de569a/-/resize/219x/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47801" y="2565400"/>
            <a:ext cx="2438400" cy="177800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pic>
        <p:nvPicPr>
          <p:cNvPr id="2050" name="Picture 2" descr="C:\Users\админ\Desktop\Verblyud2g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28600"/>
            <a:ext cx="3810000" cy="3695700"/>
          </a:xfrm>
          <a:prstGeom prst="rect">
            <a:avLst/>
          </a:prstGeom>
          <a:noFill/>
        </p:spPr>
      </p:pic>
      <p:pic>
        <p:nvPicPr>
          <p:cNvPr id="2052" name="Picture 4" descr="http://nuzhensovet.ru/uploads/posts/2014-07/1406555907_kumys_po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3400" y="228600"/>
            <a:ext cx="1752600" cy="2336800"/>
          </a:xfrm>
          <a:prstGeom prst="rect">
            <a:avLst/>
          </a:prstGeom>
          <a:noFill/>
        </p:spPr>
      </p:pic>
      <p:pic>
        <p:nvPicPr>
          <p:cNvPr id="2054" name="Picture 6" descr="http://lovetssnov.ru/files/uploads/verblud/verb_odeyalo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28600"/>
            <a:ext cx="2514600" cy="2168843"/>
          </a:xfrm>
          <a:prstGeom prst="rect">
            <a:avLst/>
          </a:prstGeom>
          <a:noFill/>
        </p:spPr>
      </p:pic>
      <p:pic>
        <p:nvPicPr>
          <p:cNvPr id="2056" name="Picture 8" descr="http://images.ru.prom.st/25071587_w200_h200_verblyuzhyasherstodeyal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2743200"/>
            <a:ext cx="1905000" cy="1600200"/>
          </a:xfrm>
          <a:prstGeom prst="rect">
            <a:avLst/>
          </a:prstGeom>
          <a:noFill/>
        </p:spPr>
      </p:pic>
      <p:pic>
        <p:nvPicPr>
          <p:cNvPr id="2058" name="Picture 10" descr="http://mongoliancamel.ru/wp-content/uploads/2013/04/Noski-iz-verbljuzhej-sherst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4600" y="2819400"/>
            <a:ext cx="1524000" cy="1524000"/>
          </a:xfrm>
          <a:prstGeom prst="rect">
            <a:avLst/>
          </a:prstGeom>
          <a:noFill/>
        </p:spPr>
      </p:pic>
      <p:pic>
        <p:nvPicPr>
          <p:cNvPr id="2060" name="Picture 12" descr="http://t3.gstatic.com/images?q=tbn:ANd9GcQUd6S4bNVqckhL9_Vb1akoeU9rb8fXJZu_wh4DMNkSXjF8pgR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38600" y="4267200"/>
            <a:ext cx="2266950" cy="2019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289" y="3733800"/>
            <a:ext cx="6512511" cy="1143000"/>
          </a:xfrm>
        </p:spPr>
        <p:txBody>
          <a:bodyPr/>
          <a:lstStyle/>
          <a:p>
            <a:endParaRPr lang="ru-RU"/>
          </a:p>
        </p:txBody>
      </p:sp>
      <p:pic>
        <p:nvPicPr>
          <p:cNvPr id="3075" name="Picture 3" descr="C:\Users\админ\Desktop\103115448_ovechyasherst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510284"/>
            <a:ext cx="4724400" cy="3685032"/>
          </a:xfrm>
          <a:prstGeom prst="rect">
            <a:avLst/>
          </a:prstGeom>
          <a:noFill/>
        </p:spPr>
      </p:pic>
      <p:pic>
        <p:nvPicPr>
          <p:cNvPr id="3076" name="Picture 4" descr="C:\Users\админ\Desktop\1823.img_b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600200"/>
            <a:ext cx="1695450" cy="1695450"/>
          </a:xfrm>
          <a:prstGeom prst="rect">
            <a:avLst/>
          </a:prstGeom>
          <a:noFill/>
        </p:spPr>
      </p:pic>
      <p:pic>
        <p:nvPicPr>
          <p:cNvPr id="3079" name="Picture 7" descr="http://stat15.privet.ru/lr/090585f551b3417da943a28bb726256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600200"/>
            <a:ext cx="1676400" cy="1381376"/>
          </a:xfrm>
          <a:prstGeom prst="rect">
            <a:avLst/>
          </a:prstGeom>
          <a:noFill/>
        </p:spPr>
      </p:pic>
      <p:pic>
        <p:nvPicPr>
          <p:cNvPr id="3081" name="Picture 9" descr="http://fashionblog.com.ua/wp-content/uploads/2013/12/a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05400" y="3352800"/>
            <a:ext cx="3048000" cy="25216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«Юн </a:t>
            </a:r>
            <a:r>
              <a:rPr lang="ru-RU" dirty="0" err="1" smtClean="0"/>
              <a:t>үлү</a:t>
            </a:r>
            <a:r>
              <a:rPr lang="ru-RU" dirty="0" smtClean="0"/>
              <a:t>?» </a:t>
            </a:r>
            <a:r>
              <a:rPr lang="ru-RU" dirty="0" err="1" smtClean="0"/>
              <a:t>наадн</a:t>
            </a:r>
            <a:endParaRPr lang="ru-RU" dirty="0"/>
          </a:p>
        </p:txBody>
      </p:sp>
      <p:pic>
        <p:nvPicPr>
          <p:cNvPr id="5124" name="Picture 4" descr="http://islamdag.ru/sites/img/stati/2011/4kv/baran01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667000"/>
            <a:ext cx="2381250" cy="1562100"/>
          </a:xfrm>
          <a:prstGeom prst="rect">
            <a:avLst/>
          </a:prstGeom>
          <a:noFill/>
        </p:spPr>
      </p:pic>
      <p:pic>
        <p:nvPicPr>
          <p:cNvPr id="5122" name="Picture 2" descr="http://www.8lap.ru/upload/iblock/59a/59a3a432d531164d2a8d982d04331e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447800"/>
            <a:ext cx="2667000" cy="2667001"/>
          </a:xfrm>
          <a:prstGeom prst="rect">
            <a:avLst/>
          </a:prstGeom>
          <a:noFill/>
        </p:spPr>
      </p:pic>
      <p:pic>
        <p:nvPicPr>
          <p:cNvPr id="5126" name="Picture 6" descr="http://horsetraining.ru/images/hors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1371600"/>
            <a:ext cx="2667000" cy="2667000"/>
          </a:xfrm>
          <a:prstGeom prst="rect">
            <a:avLst/>
          </a:prstGeom>
          <a:noFill/>
        </p:spPr>
      </p:pic>
      <p:pic>
        <p:nvPicPr>
          <p:cNvPr id="5128" name="Picture 8" descr="http://laidoya.ru/images/articles/article_event17/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4038600"/>
            <a:ext cx="4255851" cy="2667000"/>
          </a:xfrm>
          <a:prstGeom prst="rect">
            <a:avLst/>
          </a:prstGeom>
          <a:noFill/>
        </p:spPr>
      </p:pic>
      <p:pic>
        <p:nvPicPr>
          <p:cNvPr id="5130" name="Picture 10" descr="http://mirfaunas.ru/images/stories/sayga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0" y="4572000"/>
            <a:ext cx="2857500" cy="2085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0600" y="1524000"/>
            <a:ext cx="6512511" cy="1066800"/>
          </a:xfrm>
        </p:spPr>
        <p:txBody>
          <a:bodyPr/>
          <a:lstStyle/>
          <a:p>
            <a:r>
              <a:rPr lang="ru-RU" sz="3600" dirty="0" smtClean="0"/>
              <a:t>МАЛ АСРХЛА- АМН ТОСТА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2286000"/>
            <a:ext cx="6400800" cy="2606040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000" dirty="0" err="1" smtClean="0"/>
              <a:t>Мануртсн</a:t>
            </a:r>
            <a:r>
              <a:rPr lang="ru-RU" sz="4000" dirty="0" smtClean="0"/>
              <a:t> </a:t>
            </a:r>
            <a:r>
              <a:rPr lang="ru-RU" sz="4000" dirty="0" err="1" smtClean="0"/>
              <a:t>хальмг</a:t>
            </a:r>
            <a:r>
              <a:rPr lang="ru-RU" sz="4000" dirty="0" smtClean="0"/>
              <a:t> </a:t>
            </a:r>
            <a:r>
              <a:rPr lang="ru-RU" sz="4000" dirty="0" err="1" smtClean="0"/>
              <a:t>теегт</a:t>
            </a:r>
            <a:r>
              <a:rPr lang="ru-RU" sz="4000" dirty="0" smtClean="0"/>
              <a:t> </a:t>
            </a:r>
            <a:r>
              <a:rPr lang="ru-RU" sz="4000" dirty="0" err="1" smtClean="0"/>
              <a:t>олар</a:t>
            </a:r>
            <a:r>
              <a:rPr lang="ru-RU" sz="4000" dirty="0" smtClean="0"/>
              <a:t> мал </a:t>
            </a:r>
            <a:r>
              <a:rPr lang="ru-RU" sz="4000" dirty="0" err="1" smtClean="0"/>
              <a:t>өский</a:t>
            </a:r>
            <a:r>
              <a:rPr lang="ru-RU" sz="4000" dirty="0" smtClean="0"/>
              <a:t>!</a:t>
            </a:r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57</TotalTime>
  <Words>28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«Төөрсн бичкдүд» наадн</vt:lpstr>
      <vt:lpstr>Олз-туснь ямаран?</vt:lpstr>
      <vt:lpstr>Олз-туснь ямаран?</vt:lpstr>
      <vt:lpstr>5</vt:lpstr>
      <vt:lpstr>Презентация PowerPoint</vt:lpstr>
      <vt:lpstr>«Юн үлү?» наадн</vt:lpstr>
      <vt:lpstr>МАЛ АСРХЛА- АМН ТОСТА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Пользователь</cp:lastModifiedBy>
  <cp:revision>6</cp:revision>
  <dcterms:created xsi:type="dcterms:W3CDTF">2014-12-04T19:42:12Z</dcterms:created>
  <dcterms:modified xsi:type="dcterms:W3CDTF">2017-11-16T18:11:33Z</dcterms:modified>
</cp:coreProperties>
</file>